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04" r:id="rId4"/>
    <p:sldId id="262" r:id="rId6"/>
    <p:sldId id="261" r:id="rId7"/>
    <p:sldId id="343" r:id="rId8"/>
    <p:sldId id="339" r:id="rId9"/>
    <p:sldId id="340" r:id="rId10"/>
    <p:sldId id="341" r:id="rId11"/>
    <p:sldId id="315" r:id="rId12"/>
    <p:sldId id="305" r:id="rId13"/>
    <p:sldId id="314" r:id="rId14"/>
    <p:sldId id="344" r:id="rId15"/>
    <p:sldId id="369" r:id="rId16"/>
    <p:sldId id="371" r:id="rId17"/>
    <p:sldId id="372" r:id="rId18"/>
    <p:sldId id="318" r:id="rId19"/>
    <p:sldId id="391" r:id="rId20"/>
    <p:sldId id="307" r:id="rId21"/>
    <p:sldId id="392" r:id="rId22"/>
    <p:sldId id="394" r:id="rId23"/>
    <p:sldId id="396" r:id="rId24"/>
    <p:sldId id="399" r:id="rId25"/>
    <p:sldId id="401" r:id="rId26"/>
    <p:sldId id="308" r:id="rId27"/>
    <p:sldId id="397" r:id="rId28"/>
    <p:sldId id="317" r:id="rId29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B7C0"/>
    <a:srgbClr val="60898A"/>
    <a:srgbClr val="DBDCD6"/>
    <a:srgbClr val="EDEDEB"/>
    <a:srgbClr val="86B1BA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0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-2202" y="-1146"/>
      </p:cViewPr>
      <p:guideLst>
        <p:guide orient="horz" pos="210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3" Type="http://schemas.openxmlformats.org/officeDocument/2006/relationships/tags" Target="tags/tag1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67444601-48C4-4B6B-82F9-9ADD1AFC200A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7AFED2D9-BDA8-4DF0-AFF6-71D74DD10B80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D2D9-BDA8-4DF0-AFF6-71D74DD10B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D2D9-BDA8-4DF0-AFF6-71D74DD10B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D2D9-BDA8-4DF0-AFF6-71D74DD10B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D2D9-BDA8-4DF0-AFF6-71D74DD10B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D2D9-BDA8-4DF0-AFF6-71D74DD10B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D2D9-BDA8-4DF0-AFF6-71D74DD10B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D2D9-BDA8-4DF0-AFF6-71D74DD10B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D2D9-BDA8-4DF0-AFF6-71D74DD10B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D2D9-BDA8-4DF0-AFF6-71D74DD10B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D2D9-BDA8-4DF0-AFF6-71D74DD10B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D2D9-BDA8-4DF0-AFF6-71D74DD10B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D7ED156-227E-4D2B-9724-6B3E29F39B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D2D9-BDA8-4DF0-AFF6-71D74DD10B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D2D9-BDA8-4DF0-AFF6-71D74DD10B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D2D9-BDA8-4DF0-AFF6-71D74DD10B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D2D9-BDA8-4DF0-AFF6-71D74DD10B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D2D9-BDA8-4DF0-AFF6-71D74DD10B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D2D9-BDA8-4DF0-AFF6-71D74DD10B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D7ED156-227E-4D2B-9724-6B3E29F39B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D7ED156-227E-4D2B-9724-6B3E29F39B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D7ED156-227E-4D2B-9724-6B3E29F39B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D7ED156-227E-4D2B-9724-6B3E29F39B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D7ED156-227E-4D2B-9724-6B3E29F39B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D2D9-BDA8-4DF0-AFF6-71D74DD10B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D2D9-BDA8-4DF0-AFF6-71D74DD10B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0" y="6526669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B7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8.png"/><Relationship Id="rId1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2.jpeg"/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7.jpeg"/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1.png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6.jpeg"/><Relationship Id="rId1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0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7.png"/><Relationship Id="rId1" Type="http://schemas.openxmlformats.org/officeDocument/2006/relationships/image" Target="../media/image7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1.png"/><Relationship Id="rId1" Type="http://schemas.openxmlformats.org/officeDocument/2006/relationships/image" Target="../media/image80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4.jpeg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B7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5942330" y="246380"/>
            <a:ext cx="5928360" cy="5919470"/>
          </a:xfrm>
          <a:prstGeom prst="ellipse">
            <a:avLst/>
          </a:pr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" name="椭圆 2"/>
          <p:cNvSpPr/>
          <p:nvPr/>
        </p:nvSpPr>
        <p:spPr>
          <a:xfrm flipH="1">
            <a:off x="3899451" y="1202635"/>
            <a:ext cx="1636385" cy="1636385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6" name="椭圆 5"/>
          <p:cNvSpPr/>
          <p:nvPr/>
        </p:nvSpPr>
        <p:spPr>
          <a:xfrm flipH="1">
            <a:off x="1518285" y="3949700"/>
            <a:ext cx="1909445" cy="1899920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 rot="16200000">
            <a:off x="3529330" y="-558800"/>
            <a:ext cx="2029460" cy="640397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60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Sanbai</a:t>
            </a:r>
            <a:endParaRPr lang="en-US" altLang="zh-CN" sz="6000" dirty="0">
              <a:solidFill>
                <a:schemeClr val="bg1"/>
              </a:solidFill>
              <a:latin typeface="+mj-ea"/>
              <a:ea typeface="+mj-ea"/>
              <a:cs typeface="+mn-ea"/>
              <a:sym typeface="+mn-lt"/>
            </a:endParaRPr>
          </a:p>
          <a:p>
            <a:r>
              <a:rPr lang="en-US" altLang="zh-CN" sz="60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     Apparel</a:t>
            </a:r>
            <a:endParaRPr lang="en-US" altLang="zh-CN" sz="6000" dirty="0">
              <a:solidFill>
                <a:schemeClr val="bg1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10" name="圆: 空心 9"/>
          <p:cNvSpPr/>
          <p:nvPr/>
        </p:nvSpPr>
        <p:spPr>
          <a:xfrm>
            <a:off x="457200" y="2206487"/>
            <a:ext cx="715248" cy="715248"/>
          </a:xfrm>
          <a:prstGeom prst="don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074912" y="-12700"/>
            <a:ext cx="419088" cy="996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294538" y="4440494"/>
            <a:ext cx="419088" cy="2417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0" y="3238500"/>
            <a:ext cx="321305" cy="5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6" grpId="0" bldLvl="0" animBg="1"/>
      <p:bldP spid="9" grpId="0"/>
      <p:bldP spid="11" grpId="0" animBg="1"/>
      <p:bldP spid="14" grpId="0" animBg="1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/>
          <p:cNvSpPr/>
          <p:nvPr/>
        </p:nvSpPr>
        <p:spPr>
          <a:xfrm>
            <a:off x="106045" y="964565"/>
            <a:ext cx="4081145" cy="678180"/>
          </a:xfrm>
          <a:prstGeom prst="roundRect">
            <a:avLst/>
          </a:prstGeom>
          <a:solidFill>
            <a:srgbClr val="9CB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Outdoor Sport Softshell Jackets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201915" y="2126615"/>
            <a:ext cx="196865" cy="196865"/>
          </a:xfrm>
          <a:prstGeom prst="ellipse">
            <a:avLst/>
          </a:prstGeom>
          <a:solidFill>
            <a:srgbClr val="9CB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00050" y="2126615"/>
            <a:ext cx="389572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kern="1200" cap="none" spc="0" normalizeH="0" baseline="0" noProof="0" dirty="0">
                <a:solidFill>
                  <a:srgbClr val="9CB7C0"/>
                </a:solidFill>
                <a:cs typeface="+mn-ea"/>
                <a:sym typeface="+mn-lt"/>
              </a:rPr>
              <a:t>Model Number:BYM-4523</a:t>
            </a:r>
            <a:endParaRPr kumimoji="0" lang="en-US" altLang="zh-CN" b="1" i="0" kern="1200" cap="none" spc="0" normalizeH="0" baseline="0" noProof="0" dirty="0">
              <a:solidFill>
                <a:srgbClr val="9CB7C0"/>
              </a:solidFill>
              <a:cs typeface="+mn-ea"/>
              <a:sym typeface="+mn-lt"/>
            </a:endParaRPr>
          </a:p>
          <a:p>
            <a:pPr marR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kern="1200" cap="none" spc="0" normalizeH="0" baseline="0" noProof="0" dirty="0">
                <a:solidFill>
                  <a:srgbClr val="9CB7C0"/>
                </a:solidFill>
                <a:cs typeface="+mn-ea"/>
                <a:sym typeface="+mn-lt"/>
              </a:rPr>
              <a:t>Filling:100% Polyester Fiber</a:t>
            </a:r>
            <a:endParaRPr kumimoji="0" lang="en-US" altLang="zh-CN" b="1" i="0" kern="1200" cap="none" spc="0" normalizeH="0" baseline="0" noProof="0" dirty="0">
              <a:solidFill>
                <a:srgbClr val="9CB7C0"/>
              </a:solidFill>
              <a:cs typeface="+mn-ea"/>
              <a:sym typeface="+mn-lt"/>
            </a:endParaRPr>
          </a:p>
          <a:p>
            <a:pPr marR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kern="1200" cap="none" spc="0" normalizeH="0" baseline="0" noProof="0" dirty="0">
                <a:solidFill>
                  <a:srgbClr val="9CB7C0"/>
                </a:solidFill>
                <a:cs typeface="+mn-ea"/>
                <a:sym typeface="+mn-lt"/>
              </a:rPr>
              <a:t>Shell Material:100%Polyester</a:t>
            </a:r>
            <a:endParaRPr kumimoji="0" lang="en-US" altLang="zh-CN" b="1" i="0" kern="1200" cap="none" spc="0" normalizeH="0" baseline="0" noProof="0" dirty="0">
              <a:solidFill>
                <a:srgbClr val="9CB7C0"/>
              </a:solidFill>
              <a:cs typeface="+mn-ea"/>
              <a:sym typeface="+mn-lt"/>
            </a:endParaRPr>
          </a:p>
          <a:p>
            <a:pPr marR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kern="1200" cap="none" spc="0" normalizeH="0" baseline="0" noProof="0" dirty="0">
                <a:solidFill>
                  <a:srgbClr val="9CB7C0"/>
                </a:solidFill>
                <a:cs typeface="+mn-ea"/>
                <a:sym typeface="+mn-lt"/>
              </a:rPr>
              <a:t>Logo: Customer Logo OEM</a:t>
            </a:r>
            <a:endParaRPr kumimoji="0" lang="en-US" altLang="zh-CN" b="1" i="0" kern="1200" cap="none" spc="0" normalizeH="0" baseline="0" noProof="0" dirty="0">
              <a:solidFill>
                <a:srgbClr val="9CB7C0"/>
              </a:solidFill>
              <a:cs typeface="+mn-ea"/>
              <a:sym typeface="+mn-lt"/>
            </a:endParaRPr>
          </a:p>
          <a:p>
            <a:pPr marR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kern="1200" cap="none" spc="0" normalizeH="0" baseline="0" noProof="0" dirty="0">
                <a:solidFill>
                  <a:srgbClr val="9CB7C0"/>
                </a:solidFill>
                <a:cs typeface="+mn-ea"/>
                <a:sym typeface="+mn-lt"/>
              </a:rPr>
              <a:t>Technics:Plain Dyed</a:t>
            </a:r>
            <a:endParaRPr kumimoji="0" lang="en-US" altLang="zh-CN" b="1" i="0" kern="1200" cap="none" spc="0" normalizeH="0" baseline="0" noProof="0" dirty="0">
              <a:solidFill>
                <a:srgbClr val="9CB7C0"/>
              </a:solidFill>
              <a:cs typeface="+mn-ea"/>
              <a:sym typeface="+mn-lt"/>
            </a:endParaRPr>
          </a:p>
          <a:p>
            <a:pPr marR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kern="1200" cap="none" spc="0" normalizeH="0" baseline="0" noProof="0" dirty="0">
                <a:solidFill>
                  <a:srgbClr val="9CB7C0"/>
                </a:solidFill>
                <a:cs typeface="+mn-ea"/>
                <a:sym typeface="+mn-lt"/>
              </a:rPr>
              <a:t>Label:Accept Customized Labels</a:t>
            </a:r>
            <a:endParaRPr kumimoji="0" lang="en-US" altLang="zh-CN" b="1" i="0" kern="1200" cap="none" spc="0" normalizeH="0" baseline="0" noProof="0" dirty="0">
              <a:solidFill>
                <a:srgbClr val="9CB7C0"/>
              </a:solidFill>
              <a:cs typeface="+mn-ea"/>
              <a:sym typeface="+mn-lt"/>
            </a:endParaRPr>
          </a:p>
        </p:txBody>
      </p:sp>
      <p:sp>
        <p:nvSpPr>
          <p:cNvPr id="16" name="矩形: 圆角 15"/>
          <p:cNvSpPr/>
          <p:nvPr/>
        </p:nvSpPr>
        <p:spPr>
          <a:xfrm>
            <a:off x="106680" y="1774190"/>
            <a:ext cx="3985260" cy="76200"/>
          </a:xfrm>
          <a:prstGeom prst="roundRect">
            <a:avLst/>
          </a:prstGeom>
          <a:solidFill>
            <a:srgbClr val="9CB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0" y="0"/>
            <a:ext cx="617574" cy="647700"/>
          </a:xfrm>
          <a:prstGeom prst="rect">
            <a:avLst/>
          </a:prstGeom>
          <a:solidFill>
            <a:srgbClr val="9CB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02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78510" y="59055"/>
            <a:ext cx="48456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cs typeface="+mn-ea"/>
                <a:sym typeface="+mn-lt"/>
              </a:rPr>
              <a:t>Men's softshell jackets</a:t>
            </a:r>
            <a:endParaRPr lang="zh-CN" altLang="en-US" sz="2800" b="1" spc="3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26" name="图片 125"/>
          <p:cNvPicPr/>
          <p:nvPr/>
        </p:nvPicPr>
        <p:blipFill>
          <a:blip r:embed="rId1"/>
          <a:stretch>
            <a:fillRect/>
          </a:stretch>
        </p:blipFill>
        <p:spPr>
          <a:xfrm>
            <a:off x="7691755" y="3624580"/>
            <a:ext cx="3350895" cy="31705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7" name="图片 126"/>
          <p:cNvPicPr/>
          <p:nvPr/>
        </p:nvPicPr>
        <p:blipFill>
          <a:blip r:embed="rId2"/>
          <a:stretch>
            <a:fillRect/>
          </a:stretch>
        </p:blipFill>
        <p:spPr>
          <a:xfrm>
            <a:off x="4186555" y="782320"/>
            <a:ext cx="3410585" cy="28422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8" name="图片 127"/>
          <p:cNvPicPr/>
          <p:nvPr/>
        </p:nvPicPr>
        <p:blipFill>
          <a:blip r:embed="rId3"/>
          <a:stretch>
            <a:fillRect/>
          </a:stretch>
        </p:blipFill>
        <p:spPr>
          <a:xfrm>
            <a:off x="617855" y="3879850"/>
            <a:ext cx="3301365" cy="29991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9" name="图片 128"/>
          <p:cNvPicPr/>
          <p:nvPr/>
        </p:nvPicPr>
        <p:blipFill>
          <a:blip r:embed="rId4"/>
          <a:stretch>
            <a:fillRect/>
          </a:stretch>
        </p:blipFill>
        <p:spPr>
          <a:xfrm>
            <a:off x="7915910" y="716280"/>
            <a:ext cx="2902585" cy="28809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0" name="图片 129"/>
          <p:cNvPicPr/>
          <p:nvPr/>
        </p:nvPicPr>
        <p:blipFill>
          <a:blip r:embed="rId5"/>
          <a:stretch>
            <a:fillRect/>
          </a:stretch>
        </p:blipFill>
        <p:spPr>
          <a:xfrm>
            <a:off x="4449445" y="3825875"/>
            <a:ext cx="2884805" cy="28790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0"/>
            <a:ext cx="617574" cy="647700"/>
          </a:xfrm>
          <a:prstGeom prst="rect">
            <a:avLst/>
          </a:prstGeom>
          <a:solidFill>
            <a:srgbClr val="9CB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02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68350" y="125730"/>
            <a:ext cx="55937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Men’Softshell Jackets</a:t>
            </a:r>
            <a:endParaRPr lang="zh-CN" altLang="en-US" sz="2800" b="1" spc="3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31" name="图片 130"/>
          <p:cNvPicPr/>
          <p:nvPr/>
        </p:nvPicPr>
        <p:blipFill>
          <a:blip r:embed="rId1"/>
          <a:stretch>
            <a:fillRect/>
          </a:stretch>
        </p:blipFill>
        <p:spPr>
          <a:xfrm>
            <a:off x="617855" y="1214120"/>
            <a:ext cx="4173855" cy="384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9870" y="247650"/>
            <a:ext cx="6104890" cy="607568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92100" y="5197475"/>
            <a:ext cx="51562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Model:BYM-4569</a:t>
            </a:r>
            <a:endParaRPr lang="zh-CN" altLang="en-US"/>
          </a:p>
          <a:p>
            <a:r>
              <a:rPr lang="zh-CN" altLang="en-US"/>
              <a:t>Fabric Type</a:t>
            </a:r>
            <a:r>
              <a:rPr lang="en-US" altLang="zh-CN"/>
              <a:t>:90% POLYESTER 10% ELASTANE</a:t>
            </a:r>
            <a:endParaRPr lang="en-US" altLang="zh-CN"/>
          </a:p>
          <a:p>
            <a:r>
              <a:rPr lang="en-US" altLang="zh-CN"/>
              <a:t>Feature</a:t>
            </a:r>
            <a:r>
              <a:rPr lang="zh-CN" altLang="en-US"/>
              <a:t>：</a:t>
            </a:r>
            <a:r>
              <a:rPr lang="en-US" altLang="zh-CN"/>
              <a:t> Breathable, Plus Size, Windproof</a:t>
            </a:r>
            <a:endParaRPr lang="en-US" altLang="zh-CN"/>
          </a:p>
          <a:p>
            <a:r>
              <a:rPr lang="en-US" altLang="zh-CN"/>
              <a:t>MOQ:  300 pcs/design/color</a:t>
            </a:r>
            <a:endParaRPr lang="en-US" altLang="zh-CN"/>
          </a:p>
        </p:txBody>
      </p:sp>
      <p:sp>
        <p:nvSpPr>
          <p:cNvPr id="22" name="任意多边形: 形状 21"/>
          <p:cNvSpPr/>
          <p:nvPr/>
        </p:nvSpPr>
        <p:spPr bwMode="auto">
          <a:xfrm>
            <a:off x="447040" y="4857115"/>
            <a:ext cx="321310" cy="340360"/>
          </a:xfrm>
          <a:custGeom>
            <a:avLst/>
            <a:gdLst>
              <a:gd name="T0" fmla="*/ 149 w 177"/>
              <a:gd name="T1" fmla="*/ 6 h 176"/>
              <a:gd name="T2" fmla="*/ 15 w 177"/>
              <a:gd name="T3" fmla="*/ 122 h 176"/>
              <a:gd name="T4" fmla="*/ 7 w 177"/>
              <a:gd name="T5" fmla="*/ 154 h 176"/>
              <a:gd name="T6" fmla="*/ 9 w 177"/>
              <a:gd name="T7" fmla="*/ 174 h 176"/>
              <a:gd name="T8" fmla="*/ 54 w 177"/>
              <a:gd name="T9" fmla="*/ 162 h 176"/>
              <a:gd name="T10" fmla="*/ 171 w 177"/>
              <a:gd name="T11" fmla="*/ 45 h 176"/>
              <a:gd name="T12" fmla="*/ 44 w 177"/>
              <a:gd name="T13" fmla="*/ 157 h 176"/>
              <a:gd name="T14" fmla="*/ 15 w 177"/>
              <a:gd name="T15" fmla="*/ 151 h 176"/>
              <a:gd name="T16" fmla="*/ 21 w 177"/>
              <a:gd name="T17" fmla="*/ 128 h 176"/>
              <a:gd name="T18" fmla="*/ 44 w 177"/>
              <a:gd name="T19" fmla="*/ 157 h 176"/>
              <a:gd name="T20" fmla="*/ 25 w 177"/>
              <a:gd name="T21" fmla="*/ 122 h 176"/>
              <a:gd name="T22" fmla="*/ 110 w 177"/>
              <a:gd name="T23" fmla="*/ 47 h 176"/>
              <a:gd name="T24" fmla="*/ 54 w 177"/>
              <a:gd name="T25" fmla="*/ 152 h 176"/>
              <a:gd name="T26" fmla="*/ 153 w 177"/>
              <a:gd name="T27" fmla="*/ 53 h 176"/>
              <a:gd name="T28" fmla="*/ 163 w 177"/>
              <a:gd name="T29" fmla="*/ 40 h 176"/>
              <a:gd name="T30" fmla="*/ 161 w 177"/>
              <a:gd name="T31" fmla="*/ 29 h 176"/>
              <a:gd name="T32" fmla="*/ 160 w 177"/>
              <a:gd name="T33" fmla="*/ 35 h 176"/>
              <a:gd name="T34" fmla="*/ 148 w 177"/>
              <a:gd name="T35" fmla="*/ 48 h 176"/>
              <a:gd name="T36" fmla="*/ 137 w 177"/>
              <a:gd name="T37" fmla="*/ 11 h 176"/>
              <a:gd name="T38" fmla="*/ 166 w 177"/>
              <a:gd name="T39" fmla="*/ 32 h 176"/>
              <a:gd name="T40" fmla="*/ 6 w 177"/>
              <a:gd name="T41" fmla="*/ 46 h 176"/>
              <a:gd name="T42" fmla="*/ 6 w 177"/>
              <a:gd name="T43" fmla="*/ 36 h 176"/>
              <a:gd name="T44" fmla="*/ 42 w 177"/>
              <a:gd name="T45" fmla="*/ 0 h 176"/>
              <a:gd name="T46" fmla="*/ 86 w 177"/>
              <a:gd name="T47" fmla="*/ 44 h 176"/>
              <a:gd name="T48" fmla="*/ 80 w 177"/>
              <a:gd name="T49" fmla="*/ 49 h 176"/>
              <a:gd name="T50" fmla="*/ 71 w 177"/>
              <a:gd name="T51" fmla="*/ 53 h 176"/>
              <a:gd name="T52" fmla="*/ 73 w 177"/>
              <a:gd name="T53" fmla="*/ 41 h 176"/>
              <a:gd name="T54" fmla="*/ 63 w 177"/>
              <a:gd name="T55" fmla="*/ 46 h 176"/>
              <a:gd name="T56" fmla="*/ 65 w 177"/>
              <a:gd name="T57" fmla="*/ 34 h 176"/>
              <a:gd name="T58" fmla="*/ 56 w 177"/>
              <a:gd name="T59" fmla="*/ 38 h 176"/>
              <a:gd name="T60" fmla="*/ 58 w 177"/>
              <a:gd name="T61" fmla="*/ 27 h 176"/>
              <a:gd name="T62" fmla="*/ 49 w 177"/>
              <a:gd name="T63" fmla="*/ 31 h 176"/>
              <a:gd name="T64" fmla="*/ 52 w 177"/>
              <a:gd name="T65" fmla="*/ 21 h 176"/>
              <a:gd name="T66" fmla="*/ 35 w 177"/>
              <a:gd name="T67" fmla="*/ 28 h 176"/>
              <a:gd name="T68" fmla="*/ 42 w 177"/>
              <a:gd name="T69" fmla="*/ 10 h 176"/>
              <a:gd name="T70" fmla="*/ 57 w 177"/>
              <a:gd name="T71" fmla="*/ 73 h 176"/>
              <a:gd name="T72" fmla="*/ 6 w 177"/>
              <a:gd name="T73" fmla="*/ 46 h 176"/>
              <a:gd name="T74" fmla="*/ 172 w 177"/>
              <a:gd name="T75" fmla="*/ 140 h 176"/>
              <a:gd name="T76" fmla="*/ 136 w 177"/>
              <a:gd name="T77" fmla="*/ 176 h 176"/>
              <a:gd name="T78" fmla="*/ 92 w 177"/>
              <a:gd name="T79" fmla="*/ 132 h 176"/>
              <a:gd name="T80" fmla="*/ 143 w 177"/>
              <a:gd name="T81" fmla="*/ 159 h 176"/>
              <a:gd name="T82" fmla="*/ 161 w 177"/>
              <a:gd name="T83" fmla="*/ 130 h 176"/>
              <a:gd name="T84" fmla="*/ 144 w 177"/>
              <a:gd name="T85" fmla="*/ 136 h 176"/>
              <a:gd name="T86" fmla="*/ 153 w 177"/>
              <a:gd name="T87" fmla="*/ 121 h 176"/>
              <a:gd name="T88" fmla="*/ 143 w 177"/>
              <a:gd name="T89" fmla="*/ 125 h 176"/>
              <a:gd name="T90" fmla="*/ 145 w 177"/>
              <a:gd name="T91" fmla="*/ 114 h 176"/>
              <a:gd name="T92" fmla="*/ 136 w 177"/>
              <a:gd name="T93" fmla="*/ 118 h 176"/>
              <a:gd name="T94" fmla="*/ 138 w 177"/>
              <a:gd name="T95" fmla="*/ 107 h 176"/>
              <a:gd name="T96" fmla="*/ 129 w 177"/>
              <a:gd name="T97" fmla="*/ 111 h 176"/>
              <a:gd name="T98" fmla="*/ 131 w 177"/>
              <a:gd name="T99" fmla="*/ 99 h 176"/>
              <a:gd name="T100" fmla="*/ 121 w 177"/>
              <a:gd name="T101" fmla="*/ 104 h 176"/>
              <a:gd name="T102" fmla="*/ 128 w 177"/>
              <a:gd name="T103" fmla="*/ 96 h 176"/>
              <a:gd name="T104" fmla="*/ 172 w 177"/>
              <a:gd name="T105" fmla="*/ 13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77" h="176">
                <a:moveTo>
                  <a:pt x="171" y="27"/>
                </a:moveTo>
                <a:cubicBezTo>
                  <a:pt x="149" y="6"/>
                  <a:pt x="149" y="6"/>
                  <a:pt x="149" y="6"/>
                </a:cubicBezTo>
                <a:cubicBezTo>
                  <a:pt x="145" y="1"/>
                  <a:pt x="137" y="1"/>
                  <a:pt x="132" y="6"/>
                </a:cubicBezTo>
                <a:cubicBezTo>
                  <a:pt x="15" y="122"/>
                  <a:pt x="15" y="122"/>
                  <a:pt x="15" y="122"/>
                </a:cubicBezTo>
                <a:cubicBezTo>
                  <a:pt x="15" y="123"/>
                  <a:pt x="15" y="123"/>
                  <a:pt x="15" y="123"/>
                </a:cubicBezTo>
                <a:cubicBezTo>
                  <a:pt x="15" y="123"/>
                  <a:pt x="7" y="154"/>
                  <a:pt x="7" y="154"/>
                </a:cubicBezTo>
                <a:cubicBezTo>
                  <a:pt x="3" y="168"/>
                  <a:pt x="3" y="168"/>
                  <a:pt x="3" y="168"/>
                </a:cubicBezTo>
                <a:cubicBezTo>
                  <a:pt x="2" y="173"/>
                  <a:pt x="4" y="175"/>
                  <a:pt x="9" y="174"/>
                </a:cubicBezTo>
                <a:cubicBezTo>
                  <a:pt x="23" y="170"/>
                  <a:pt x="23" y="170"/>
                  <a:pt x="23" y="170"/>
                </a:cubicBezTo>
                <a:cubicBezTo>
                  <a:pt x="23" y="170"/>
                  <a:pt x="54" y="162"/>
                  <a:pt x="54" y="162"/>
                </a:cubicBezTo>
                <a:cubicBezTo>
                  <a:pt x="54" y="162"/>
                  <a:pt x="54" y="162"/>
                  <a:pt x="54" y="162"/>
                </a:cubicBezTo>
                <a:cubicBezTo>
                  <a:pt x="171" y="45"/>
                  <a:pt x="171" y="45"/>
                  <a:pt x="171" y="45"/>
                </a:cubicBezTo>
                <a:cubicBezTo>
                  <a:pt x="176" y="40"/>
                  <a:pt x="176" y="32"/>
                  <a:pt x="171" y="27"/>
                </a:cubicBezTo>
                <a:close/>
                <a:moveTo>
                  <a:pt x="44" y="157"/>
                </a:moveTo>
                <a:cubicBezTo>
                  <a:pt x="25" y="162"/>
                  <a:pt x="25" y="162"/>
                  <a:pt x="25" y="162"/>
                </a:cubicBezTo>
                <a:cubicBezTo>
                  <a:pt x="15" y="151"/>
                  <a:pt x="15" y="151"/>
                  <a:pt x="15" y="151"/>
                </a:cubicBezTo>
                <a:cubicBezTo>
                  <a:pt x="20" y="133"/>
                  <a:pt x="20" y="133"/>
                  <a:pt x="20" y="133"/>
                </a:cubicBezTo>
                <a:cubicBezTo>
                  <a:pt x="20" y="131"/>
                  <a:pt x="20" y="129"/>
                  <a:pt x="21" y="128"/>
                </a:cubicBezTo>
                <a:cubicBezTo>
                  <a:pt x="49" y="156"/>
                  <a:pt x="49" y="156"/>
                  <a:pt x="49" y="156"/>
                </a:cubicBezTo>
                <a:cubicBezTo>
                  <a:pt x="47" y="156"/>
                  <a:pt x="46" y="157"/>
                  <a:pt x="44" y="157"/>
                </a:cubicBezTo>
                <a:close/>
                <a:moveTo>
                  <a:pt x="54" y="152"/>
                </a:moveTo>
                <a:cubicBezTo>
                  <a:pt x="25" y="122"/>
                  <a:pt x="25" y="122"/>
                  <a:pt x="25" y="122"/>
                </a:cubicBezTo>
                <a:cubicBezTo>
                  <a:pt x="105" y="42"/>
                  <a:pt x="105" y="42"/>
                  <a:pt x="105" y="42"/>
                </a:cubicBezTo>
                <a:cubicBezTo>
                  <a:pt x="110" y="47"/>
                  <a:pt x="110" y="47"/>
                  <a:pt x="110" y="47"/>
                </a:cubicBezTo>
                <a:cubicBezTo>
                  <a:pt x="134" y="72"/>
                  <a:pt x="134" y="72"/>
                  <a:pt x="134" y="72"/>
                </a:cubicBezTo>
                <a:lnTo>
                  <a:pt x="54" y="152"/>
                </a:lnTo>
                <a:close/>
                <a:moveTo>
                  <a:pt x="166" y="40"/>
                </a:moveTo>
                <a:cubicBezTo>
                  <a:pt x="153" y="53"/>
                  <a:pt x="153" y="53"/>
                  <a:pt x="153" y="53"/>
                </a:cubicBezTo>
                <a:cubicBezTo>
                  <a:pt x="151" y="52"/>
                  <a:pt x="151" y="52"/>
                  <a:pt x="151" y="52"/>
                </a:cubicBezTo>
                <a:cubicBezTo>
                  <a:pt x="163" y="40"/>
                  <a:pt x="163" y="40"/>
                  <a:pt x="163" y="40"/>
                </a:cubicBezTo>
                <a:cubicBezTo>
                  <a:pt x="164" y="39"/>
                  <a:pt x="165" y="37"/>
                  <a:pt x="165" y="35"/>
                </a:cubicBezTo>
                <a:cubicBezTo>
                  <a:pt x="165" y="32"/>
                  <a:pt x="162" y="29"/>
                  <a:pt x="161" y="29"/>
                </a:cubicBezTo>
                <a:cubicBezTo>
                  <a:pt x="158" y="33"/>
                  <a:pt x="158" y="33"/>
                  <a:pt x="158" y="33"/>
                </a:cubicBezTo>
                <a:cubicBezTo>
                  <a:pt x="159" y="34"/>
                  <a:pt x="160" y="35"/>
                  <a:pt x="160" y="35"/>
                </a:cubicBezTo>
                <a:cubicBezTo>
                  <a:pt x="160" y="36"/>
                  <a:pt x="160" y="36"/>
                  <a:pt x="159" y="36"/>
                </a:cubicBezTo>
                <a:cubicBezTo>
                  <a:pt x="148" y="48"/>
                  <a:pt x="148" y="48"/>
                  <a:pt x="148" y="48"/>
                </a:cubicBezTo>
                <a:cubicBezTo>
                  <a:pt x="124" y="24"/>
                  <a:pt x="124" y="24"/>
                  <a:pt x="124" y="24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9" y="9"/>
                  <a:pt x="142" y="9"/>
                  <a:pt x="144" y="11"/>
                </a:cubicBezTo>
                <a:cubicBezTo>
                  <a:pt x="166" y="32"/>
                  <a:pt x="166" y="32"/>
                  <a:pt x="166" y="32"/>
                </a:cubicBezTo>
                <a:cubicBezTo>
                  <a:pt x="168" y="34"/>
                  <a:pt x="168" y="38"/>
                  <a:pt x="166" y="40"/>
                </a:cubicBezTo>
                <a:close/>
                <a:moveTo>
                  <a:pt x="6" y="46"/>
                </a:moveTo>
                <a:cubicBezTo>
                  <a:pt x="0" y="41"/>
                  <a:pt x="0" y="41"/>
                  <a:pt x="0" y="41"/>
                </a:cubicBezTo>
                <a:cubicBezTo>
                  <a:pt x="6" y="36"/>
                  <a:pt x="6" y="36"/>
                  <a:pt x="6" y="36"/>
                </a:cubicBezTo>
                <a:cubicBezTo>
                  <a:pt x="36" y="5"/>
                  <a:pt x="36" y="5"/>
                  <a:pt x="36" y="5"/>
                </a:cubicBezTo>
                <a:cubicBezTo>
                  <a:pt x="42" y="0"/>
                  <a:pt x="42" y="0"/>
                  <a:pt x="42" y="0"/>
                </a:cubicBezTo>
                <a:cubicBezTo>
                  <a:pt x="47" y="5"/>
                  <a:pt x="47" y="5"/>
                  <a:pt x="47" y="5"/>
                </a:cubicBezTo>
                <a:cubicBezTo>
                  <a:pt x="86" y="44"/>
                  <a:pt x="86" y="44"/>
                  <a:pt x="86" y="44"/>
                </a:cubicBezTo>
                <a:cubicBezTo>
                  <a:pt x="81" y="49"/>
                  <a:pt x="81" y="49"/>
                  <a:pt x="81" y="49"/>
                </a:cubicBezTo>
                <a:cubicBezTo>
                  <a:pt x="80" y="49"/>
                  <a:pt x="80" y="49"/>
                  <a:pt x="80" y="49"/>
                </a:cubicBezTo>
                <a:cubicBezTo>
                  <a:pt x="73" y="55"/>
                  <a:pt x="73" y="55"/>
                  <a:pt x="73" y="55"/>
                </a:cubicBezTo>
                <a:cubicBezTo>
                  <a:pt x="71" y="53"/>
                  <a:pt x="71" y="53"/>
                  <a:pt x="71" y="53"/>
                </a:cubicBezTo>
                <a:cubicBezTo>
                  <a:pt x="77" y="46"/>
                  <a:pt x="77" y="46"/>
                  <a:pt x="77" y="46"/>
                </a:cubicBezTo>
                <a:cubicBezTo>
                  <a:pt x="73" y="41"/>
                  <a:pt x="73" y="41"/>
                  <a:pt x="73" y="41"/>
                </a:cubicBezTo>
                <a:cubicBezTo>
                  <a:pt x="66" y="48"/>
                  <a:pt x="66" y="48"/>
                  <a:pt x="66" y="48"/>
                </a:cubicBezTo>
                <a:cubicBezTo>
                  <a:pt x="63" y="46"/>
                  <a:pt x="63" y="46"/>
                  <a:pt x="63" y="46"/>
                </a:cubicBezTo>
                <a:cubicBezTo>
                  <a:pt x="70" y="39"/>
                  <a:pt x="70" y="39"/>
                  <a:pt x="70" y="39"/>
                </a:cubicBezTo>
                <a:cubicBezTo>
                  <a:pt x="65" y="34"/>
                  <a:pt x="65" y="34"/>
                  <a:pt x="65" y="34"/>
                </a:cubicBezTo>
                <a:cubicBezTo>
                  <a:pt x="59" y="41"/>
                  <a:pt x="59" y="41"/>
                  <a:pt x="59" y="41"/>
                </a:cubicBezTo>
                <a:cubicBezTo>
                  <a:pt x="56" y="38"/>
                  <a:pt x="56" y="38"/>
                  <a:pt x="56" y="38"/>
                </a:cubicBezTo>
                <a:cubicBezTo>
                  <a:pt x="63" y="32"/>
                  <a:pt x="63" y="32"/>
                  <a:pt x="63" y="32"/>
                </a:cubicBezTo>
                <a:cubicBezTo>
                  <a:pt x="58" y="27"/>
                  <a:pt x="58" y="27"/>
                  <a:pt x="58" y="27"/>
                </a:cubicBezTo>
                <a:cubicBezTo>
                  <a:pt x="51" y="34"/>
                  <a:pt x="51" y="34"/>
                  <a:pt x="51" y="34"/>
                </a:cubicBezTo>
                <a:cubicBezTo>
                  <a:pt x="49" y="31"/>
                  <a:pt x="49" y="31"/>
                  <a:pt x="49" y="31"/>
                </a:cubicBezTo>
                <a:cubicBezTo>
                  <a:pt x="56" y="24"/>
                  <a:pt x="56" y="24"/>
                  <a:pt x="56" y="24"/>
                </a:cubicBezTo>
                <a:cubicBezTo>
                  <a:pt x="52" y="21"/>
                  <a:pt x="52" y="21"/>
                  <a:pt x="52" y="21"/>
                </a:cubicBezTo>
                <a:cubicBezTo>
                  <a:pt x="40" y="33"/>
                  <a:pt x="40" y="33"/>
                  <a:pt x="40" y="33"/>
                </a:cubicBezTo>
                <a:cubicBezTo>
                  <a:pt x="35" y="28"/>
                  <a:pt x="35" y="28"/>
                  <a:pt x="35" y="28"/>
                </a:cubicBezTo>
                <a:cubicBezTo>
                  <a:pt x="47" y="16"/>
                  <a:pt x="47" y="16"/>
                  <a:pt x="47" y="16"/>
                </a:cubicBezTo>
                <a:cubicBezTo>
                  <a:pt x="42" y="10"/>
                  <a:pt x="42" y="10"/>
                  <a:pt x="42" y="10"/>
                </a:cubicBezTo>
                <a:cubicBezTo>
                  <a:pt x="18" y="34"/>
                  <a:pt x="18" y="34"/>
                  <a:pt x="18" y="34"/>
                </a:cubicBezTo>
                <a:cubicBezTo>
                  <a:pt x="57" y="73"/>
                  <a:pt x="57" y="73"/>
                  <a:pt x="57" y="73"/>
                </a:cubicBezTo>
                <a:cubicBezTo>
                  <a:pt x="45" y="85"/>
                  <a:pt x="45" y="85"/>
                  <a:pt x="45" y="85"/>
                </a:cubicBezTo>
                <a:lnTo>
                  <a:pt x="6" y="46"/>
                </a:lnTo>
                <a:close/>
                <a:moveTo>
                  <a:pt x="177" y="135"/>
                </a:moveTo>
                <a:cubicBezTo>
                  <a:pt x="172" y="140"/>
                  <a:pt x="172" y="140"/>
                  <a:pt x="172" y="140"/>
                </a:cubicBezTo>
                <a:cubicBezTo>
                  <a:pt x="141" y="171"/>
                  <a:pt x="141" y="171"/>
                  <a:pt x="141" y="171"/>
                </a:cubicBezTo>
                <a:cubicBezTo>
                  <a:pt x="136" y="176"/>
                  <a:pt x="136" y="176"/>
                  <a:pt x="136" y="176"/>
                </a:cubicBezTo>
                <a:cubicBezTo>
                  <a:pt x="131" y="171"/>
                  <a:pt x="131" y="171"/>
                  <a:pt x="131" y="171"/>
                </a:cubicBezTo>
                <a:cubicBezTo>
                  <a:pt x="92" y="132"/>
                  <a:pt x="92" y="132"/>
                  <a:pt x="92" y="132"/>
                </a:cubicBezTo>
                <a:cubicBezTo>
                  <a:pt x="104" y="120"/>
                  <a:pt x="104" y="120"/>
                  <a:pt x="104" y="120"/>
                </a:cubicBezTo>
                <a:cubicBezTo>
                  <a:pt x="143" y="159"/>
                  <a:pt x="143" y="159"/>
                  <a:pt x="143" y="159"/>
                </a:cubicBezTo>
                <a:cubicBezTo>
                  <a:pt x="167" y="135"/>
                  <a:pt x="167" y="135"/>
                  <a:pt x="167" y="135"/>
                </a:cubicBezTo>
                <a:cubicBezTo>
                  <a:pt x="161" y="130"/>
                  <a:pt x="161" y="130"/>
                  <a:pt x="161" y="130"/>
                </a:cubicBezTo>
                <a:cubicBezTo>
                  <a:pt x="149" y="142"/>
                  <a:pt x="149" y="142"/>
                  <a:pt x="149" y="142"/>
                </a:cubicBezTo>
                <a:cubicBezTo>
                  <a:pt x="144" y="136"/>
                  <a:pt x="144" y="136"/>
                  <a:pt x="144" y="136"/>
                </a:cubicBezTo>
                <a:cubicBezTo>
                  <a:pt x="156" y="125"/>
                  <a:pt x="156" y="125"/>
                  <a:pt x="156" y="125"/>
                </a:cubicBezTo>
                <a:cubicBezTo>
                  <a:pt x="153" y="121"/>
                  <a:pt x="153" y="121"/>
                  <a:pt x="153" y="121"/>
                </a:cubicBezTo>
                <a:cubicBezTo>
                  <a:pt x="146" y="128"/>
                  <a:pt x="146" y="128"/>
                  <a:pt x="146" y="128"/>
                </a:cubicBezTo>
                <a:cubicBezTo>
                  <a:pt x="143" y="125"/>
                  <a:pt x="143" y="125"/>
                  <a:pt x="143" y="125"/>
                </a:cubicBezTo>
                <a:cubicBezTo>
                  <a:pt x="150" y="119"/>
                  <a:pt x="150" y="119"/>
                  <a:pt x="150" y="119"/>
                </a:cubicBezTo>
                <a:cubicBezTo>
                  <a:pt x="145" y="114"/>
                  <a:pt x="145" y="114"/>
                  <a:pt x="145" y="114"/>
                </a:cubicBezTo>
                <a:cubicBezTo>
                  <a:pt x="138" y="121"/>
                  <a:pt x="138" y="121"/>
                  <a:pt x="138" y="121"/>
                </a:cubicBezTo>
                <a:cubicBezTo>
                  <a:pt x="136" y="118"/>
                  <a:pt x="136" y="118"/>
                  <a:pt x="136" y="118"/>
                </a:cubicBezTo>
                <a:cubicBezTo>
                  <a:pt x="143" y="111"/>
                  <a:pt x="143" y="111"/>
                  <a:pt x="143" y="111"/>
                </a:cubicBezTo>
                <a:cubicBezTo>
                  <a:pt x="138" y="107"/>
                  <a:pt x="138" y="107"/>
                  <a:pt x="138" y="107"/>
                </a:cubicBezTo>
                <a:cubicBezTo>
                  <a:pt x="131" y="113"/>
                  <a:pt x="131" y="113"/>
                  <a:pt x="131" y="113"/>
                </a:cubicBezTo>
                <a:cubicBezTo>
                  <a:pt x="129" y="111"/>
                  <a:pt x="129" y="111"/>
                  <a:pt x="129" y="111"/>
                </a:cubicBezTo>
                <a:cubicBezTo>
                  <a:pt x="135" y="104"/>
                  <a:pt x="135" y="104"/>
                  <a:pt x="135" y="104"/>
                </a:cubicBezTo>
                <a:cubicBezTo>
                  <a:pt x="131" y="99"/>
                  <a:pt x="131" y="99"/>
                  <a:pt x="131" y="99"/>
                </a:cubicBezTo>
                <a:cubicBezTo>
                  <a:pt x="124" y="106"/>
                  <a:pt x="124" y="106"/>
                  <a:pt x="124" y="106"/>
                </a:cubicBezTo>
                <a:cubicBezTo>
                  <a:pt x="121" y="104"/>
                  <a:pt x="121" y="104"/>
                  <a:pt x="121" y="104"/>
                </a:cubicBezTo>
                <a:cubicBezTo>
                  <a:pt x="128" y="97"/>
                  <a:pt x="128" y="97"/>
                  <a:pt x="128" y="97"/>
                </a:cubicBezTo>
                <a:cubicBezTo>
                  <a:pt x="128" y="96"/>
                  <a:pt x="128" y="96"/>
                  <a:pt x="128" y="96"/>
                </a:cubicBezTo>
                <a:cubicBezTo>
                  <a:pt x="133" y="91"/>
                  <a:pt x="133" y="91"/>
                  <a:pt x="133" y="91"/>
                </a:cubicBezTo>
                <a:cubicBezTo>
                  <a:pt x="172" y="130"/>
                  <a:pt x="172" y="130"/>
                  <a:pt x="172" y="130"/>
                </a:cubicBezTo>
                <a:lnTo>
                  <a:pt x="177" y="135"/>
                </a:lnTo>
                <a:close/>
              </a:path>
            </a:pathLst>
          </a:custGeom>
          <a:solidFill>
            <a:srgbClr val="9CB7C0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0"/>
            <a:ext cx="617574" cy="647700"/>
          </a:xfrm>
          <a:prstGeom prst="rect">
            <a:avLst/>
          </a:prstGeom>
          <a:solidFill>
            <a:srgbClr val="9CB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02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68350" y="125730"/>
            <a:ext cx="55937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Men’Softshell Jackets</a:t>
            </a:r>
            <a:endParaRPr lang="zh-CN" altLang="en-US" sz="2800" b="1" spc="3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311515" y="4413250"/>
            <a:ext cx="404495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Model:BYM-4564</a:t>
            </a:r>
            <a:endParaRPr lang="en-US" altLang="zh-CN"/>
          </a:p>
          <a:p>
            <a:r>
              <a:rPr lang="zh-CN" altLang="en-US"/>
              <a:t>Keywords:</a:t>
            </a:r>
            <a:endParaRPr lang="zh-CN" altLang="en-US"/>
          </a:p>
          <a:p>
            <a:r>
              <a:rPr lang="zh-CN" altLang="en-US"/>
              <a:t>Waterproof Camo Softshell</a:t>
            </a:r>
            <a:r>
              <a:rPr lang="en-US" altLang="zh-CN"/>
              <a:t> </a:t>
            </a:r>
            <a:r>
              <a:rPr lang="zh-CN" altLang="en-US"/>
              <a:t>Jacket</a:t>
            </a:r>
            <a:endParaRPr lang="zh-CN" altLang="en-US"/>
          </a:p>
          <a:p>
            <a:r>
              <a:rPr lang="zh-CN" altLang="en-US"/>
              <a:t>Fabric </a:t>
            </a:r>
            <a:r>
              <a:rPr lang="en-US" altLang="zh-CN"/>
              <a:t>: 100%%POLYESTER </a:t>
            </a:r>
            <a:endParaRPr lang="en-US" altLang="zh-CN"/>
          </a:p>
          <a:p>
            <a:r>
              <a:t>Size:S-3XL + Custom Sizes</a:t>
            </a:r>
          </a:p>
          <a:p>
            <a:r>
              <a:rPr lang="en-US" altLang="zh-CN"/>
              <a:t>MOQ:  300 pcs/design/color</a:t>
            </a:r>
            <a:endParaRPr lang="en-US" altLang="zh-CN"/>
          </a:p>
        </p:txBody>
      </p:sp>
      <p:pic>
        <p:nvPicPr>
          <p:cNvPr id="101" name="图片 100"/>
          <p:cNvPicPr/>
          <p:nvPr/>
        </p:nvPicPr>
        <p:blipFill>
          <a:blip r:embed="rId1"/>
          <a:stretch>
            <a:fillRect/>
          </a:stretch>
        </p:blipFill>
        <p:spPr>
          <a:xfrm>
            <a:off x="80010" y="1167765"/>
            <a:ext cx="5093335" cy="48044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图片 101"/>
          <p:cNvPicPr/>
          <p:nvPr/>
        </p:nvPicPr>
        <p:blipFill>
          <a:blip r:embed="rId2"/>
          <a:stretch>
            <a:fillRect/>
          </a:stretch>
        </p:blipFill>
        <p:spPr>
          <a:xfrm>
            <a:off x="4987290" y="861060"/>
            <a:ext cx="2498090" cy="25266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/>
        </p:nvPicPr>
        <p:blipFill>
          <a:blip r:embed="rId3"/>
          <a:stretch>
            <a:fillRect/>
          </a:stretch>
        </p:blipFill>
        <p:spPr>
          <a:xfrm>
            <a:off x="5120640" y="3387725"/>
            <a:ext cx="2364740" cy="2489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图片 103"/>
          <p:cNvPicPr/>
          <p:nvPr/>
        </p:nvPicPr>
        <p:blipFill>
          <a:blip r:embed="rId4"/>
          <a:stretch>
            <a:fillRect/>
          </a:stretch>
        </p:blipFill>
        <p:spPr>
          <a:xfrm>
            <a:off x="8014335" y="1033780"/>
            <a:ext cx="3312795" cy="30886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任意多边形: 形状 21"/>
          <p:cNvSpPr/>
          <p:nvPr/>
        </p:nvSpPr>
        <p:spPr bwMode="auto">
          <a:xfrm>
            <a:off x="7774408" y="4538356"/>
            <a:ext cx="477188" cy="474911"/>
          </a:xfrm>
          <a:custGeom>
            <a:avLst/>
            <a:gdLst>
              <a:gd name="T0" fmla="*/ 149 w 177"/>
              <a:gd name="T1" fmla="*/ 6 h 176"/>
              <a:gd name="T2" fmla="*/ 15 w 177"/>
              <a:gd name="T3" fmla="*/ 122 h 176"/>
              <a:gd name="T4" fmla="*/ 7 w 177"/>
              <a:gd name="T5" fmla="*/ 154 h 176"/>
              <a:gd name="T6" fmla="*/ 9 w 177"/>
              <a:gd name="T7" fmla="*/ 174 h 176"/>
              <a:gd name="T8" fmla="*/ 54 w 177"/>
              <a:gd name="T9" fmla="*/ 162 h 176"/>
              <a:gd name="T10" fmla="*/ 171 w 177"/>
              <a:gd name="T11" fmla="*/ 45 h 176"/>
              <a:gd name="T12" fmla="*/ 44 w 177"/>
              <a:gd name="T13" fmla="*/ 157 h 176"/>
              <a:gd name="T14" fmla="*/ 15 w 177"/>
              <a:gd name="T15" fmla="*/ 151 h 176"/>
              <a:gd name="T16" fmla="*/ 21 w 177"/>
              <a:gd name="T17" fmla="*/ 128 h 176"/>
              <a:gd name="T18" fmla="*/ 44 w 177"/>
              <a:gd name="T19" fmla="*/ 157 h 176"/>
              <a:gd name="T20" fmla="*/ 25 w 177"/>
              <a:gd name="T21" fmla="*/ 122 h 176"/>
              <a:gd name="T22" fmla="*/ 110 w 177"/>
              <a:gd name="T23" fmla="*/ 47 h 176"/>
              <a:gd name="T24" fmla="*/ 54 w 177"/>
              <a:gd name="T25" fmla="*/ 152 h 176"/>
              <a:gd name="T26" fmla="*/ 153 w 177"/>
              <a:gd name="T27" fmla="*/ 53 h 176"/>
              <a:gd name="T28" fmla="*/ 163 w 177"/>
              <a:gd name="T29" fmla="*/ 40 h 176"/>
              <a:gd name="T30" fmla="*/ 161 w 177"/>
              <a:gd name="T31" fmla="*/ 29 h 176"/>
              <a:gd name="T32" fmla="*/ 160 w 177"/>
              <a:gd name="T33" fmla="*/ 35 h 176"/>
              <a:gd name="T34" fmla="*/ 148 w 177"/>
              <a:gd name="T35" fmla="*/ 48 h 176"/>
              <a:gd name="T36" fmla="*/ 137 w 177"/>
              <a:gd name="T37" fmla="*/ 11 h 176"/>
              <a:gd name="T38" fmla="*/ 166 w 177"/>
              <a:gd name="T39" fmla="*/ 32 h 176"/>
              <a:gd name="T40" fmla="*/ 6 w 177"/>
              <a:gd name="T41" fmla="*/ 46 h 176"/>
              <a:gd name="T42" fmla="*/ 6 w 177"/>
              <a:gd name="T43" fmla="*/ 36 h 176"/>
              <a:gd name="T44" fmla="*/ 42 w 177"/>
              <a:gd name="T45" fmla="*/ 0 h 176"/>
              <a:gd name="T46" fmla="*/ 86 w 177"/>
              <a:gd name="T47" fmla="*/ 44 h 176"/>
              <a:gd name="T48" fmla="*/ 80 w 177"/>
              <a:gd name="T49" fmla="*/ 49 h 176"/>
              <a:gd name="T50" fmla="*/ 71 w 177"/>
              <a:gd name="T51" fmla="*/ 53 h 176"/>
              <a:gd name="T52" fmla="*/ 73 w 177"/>
              <a:gd name="T53" fmla="*/ 41 h 176"/>
              <a:gd name="T54" fmla="*/ 63 w 177"/>
              <a:gd name="T55" fmla="*/ 46 h 176"/>
              <a:gd name="T56" fmla="*/ 65 w 177"/>
              <a:gd name="T57" fmla="*/ 34 h 176"/>
              <a:gd name="T58" fmla="*/ 56 w 177"/>
              <a:gd name="T59" fmla="*/ 38 h 176"/>
              <a:gd name="T60" fmla="*/ 58 w 177"/>
              <a:gd name="T61" fmla="*/ 27 h 176"/>
              <a:gd name="T62" fmla="*/ 49 w 177"/>
              <a:gd name="T63" fmla="*/ 31 h 176"/>
              <a:gd name="T64" fmla="*/ 52 w 177"/>
              <a:gd name="T65" fmla="*/ 21 h 176"/>
              <a:gd name="T66" fmla="*/ 35 w 177"/>
              <a:gd name="T67" fmla="*/ 28 h 176"/>
              <a:gd name="T68" fmla="*/ 42 w 177"/>
              <a:gd name="T69" fmla="*/ 10 h 176"/>
              <a:gd name="T70" fmla="*/ 57 w 177"/>
              <a:gd name="T71" fmla="*/ 73 h 176"/>
              <a:gd name="T72" fmla="*/ 6 w 177"/>
              <a:gd name="T73" fmla="*/ 46 h 176"/>
              <a:gd name="T74" fmla="*/ 172 w 177"/>
              <a:gd name="T75" fmla="*/ 140 h 176"/>
              <a:gd name="T76" fmla="*/ 136 w 177"/>
              <a:gd name="T77" fmla="*/ 176 h 176"/>
              <a:gd name="T78" fmla="*/ 92 w 177"/>
              <a:gd name="T79" fmla="*/ 132 h 176"/>
              <a:gd name="T80" fmla="*/ 143 w 177"/>
              <a:gd name="T81" fmla="*/ 159 h 176"/>
              <a:gd name="T82" fmla="*/ 161 w 177"/>
              <a:gd name="T83" fmla="*/ 130 h 176"/>
              <a:gd name="T84" fmla="*/ 144 w 177"/>
              <a:gd name="T85" fmla="*/ 136 h 176"/>
              <a:gd name="T86" fmla="*/ 153 w 177"/>
              <a:gd name="T87" fmla="*/ 121 h 176"/>
              <a:gd name="T88" fmla="*/ 143 w 177"/>
              <a:gd name="T89" fmla="*/ 125 h 176"/>
              <a:gd name="T90" fmla="*/ 145 w 177"/>
              <a:gd name="T91" fmla="*/ 114 h 176"/>
              <a:gd name="T92" fmla="*/ 136 w 177"/>
              <a:gd name="T93" fmla="*/ 118 h 176"/>
              <a:gd name="T94" fmla="*/ 138 w 177"/>
              <a:gd name="T95" fmla="*/ 107 h 176"/>
              <a:gd name="T96" fmla="*/ 129 w 177"/>
              <a:gd name="T97" fmla="*/ 111 h 176"/>
              <a:gd name="T98" fmla="*/ 131 w 177"/>
              <a:gd name="T99" fmla="*/ 99 h 176"/>
              <a:gd name="T100" fmla="*/ 121 w 177"/>
              <a:gd name="T101" fmla="*/ 104 h 176"/>
              <a:gd name="T102" fmla="*/ 128 w 177"/>
              <a:gd name="T103" fmla="*/ 96 h 176"/>
              <a:gd name="T104" fmla="*/ 172 w 177"/>
              <a:gd name="T105" fmla="*/ 13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77" h="176">
                <a:moveTo>
                  <a:pt x="171" y="27"/>
                </a:moveTo>
                <a:cubicBezTo>
                  <a:pt x="149" y="6"/>
                  <a:pt x="149" y="6"/>
                  <a:pt x="149" y="6"/>
                </a:cubicBezTo>
                <a:cubicBezTo>
                  <a:pt x="145" y="1"/>
                  <a:pt x="137" y="1"/>
                  <a:pt x="132" y="6"/>
                </a:cubicBezTo>
                <a:cubicBezTo>
                  <a:pt x="15" y="122"/>
                  <a:pt x="15" y="122"/>
                  <a:pt x="15" y="122"/>
                </a:cubicBezTo>
                <a:cubicBezTo>
                  <a:pt x="15" y="123"/>
                  <a:pt x="15" y="123"/>
                  <a:pt x="15" y="123"/>
                </a:cubicBezTo>
                <a:cubicBezTo>
                  <a:pt x="15" y="123"/>
                  <a:pt x="7" y="154"/>
                  <a:pt x="7" y="154"/>
                </a:cubicBezTo>
                <a:cubicBezTo>
                  <a:pt x="3" y="168"/>
                  <a:pt x="3" y="168"/>
                  <a:pt x="3" y="168"/>
                </a:cubicBezTo>
                <a:cubicBezTo>
                  <a:pt x="2" y="173"/>
                  <a:pt x="4" y="175"/>
                  <a:pt x="9" y="174"/>
                </a:cubicBezTo>
                <a:cubicBezTo>
                  <a:pt x="23" y="170"/>
                  <a:pt x="23" y="170"/>
                  <a:pt x="23" y="170"/>
                </a:cubicBezTo>
                <a:cubicBezTo>
                  <a:pt x="23" y="170"/>
                  <a:pt x="54" y="162"/>
                  <a:pt x="54" y="162"/>
                </a:cubicBezTo>
                <a:cubicBezTo>
                  <a:pt x="54" y="162"/>
                  <a:pt x="54" y="162"/>
                  <a:pt x="54" y="162"/>
                </a:cubicBezTo>
                <a:cubicBezTo>
                  <a:pt x="171" y="45"/>
                  <a:pt x="171" y="45"/>
                  <a:pt x="171" y="45"/>
                </a:cubicBezTo>
                <a:cubicBezTo>
                  <a:pt x="176" y="40"/>
                  <a:pt x="176" y="32"/>
                  <a:pt x="171" y="27"/>
                </a:cubicBezTo>
                <a:close/>
                <a:moveTo>
                  <a:pt x="44" y="157"/>
                </a:moveTo>
                <a:cubicBezTo>
                  <a:pt x="25" y="162"/>
                  <a:pt x="25" y="162"/>
                  <a:pt x="25" y="162"/>
                </a:cubicBezTo>
                <a:cubicBezTo>
                  <a:pt x="15" y="151"/>
                  <a:pt x="15" y="151"/>
                  <a:pt x="15" y="151"/>
                </a:cubicBezTo>
                <a:cubicBezTo>
                  <a:pt x="20" y="133"/>
                  <a:pt x="20" y="133"/>
                  <a:pt x="20" y="133"/>
                </a:cubicBezTo>
                <a:cubicBezTo>
                  <a:pt x="20" y="131"/>
                  <a:pt x="20" y="129"/>
                  <a:pt x="21" y="128"/>
                </a:cubicBezTo>
                <a:cubicBezTo>
                  <a:pt x="49" y="156"/>
                  <a:pt x="49" y="156"/>
                  <a:pt x="49" y="156"/>
                </a:cubicBezTo>
                <a:cubicBezTo>
                  <a:pt x="47" y="156"/>
                  <a:pt x="46" y="157"/>
                  <a:pt x="44" y="157"/>
                </a:cubicBezTo>
                <a:close/>
                <a:moveTo>
                  <a:pt x="54" y="152"/>
                </a:moveTo>
                <a:cubicBezTo>
                  <a:pt x="25" y="122"/>
                  <a:pt x="25" y="122"/>
                  <a:pt x="25" y="122"/>
                </a:cubicBezTo>
                <a:cubicBezTo>
                  <a:pt x="105" y="42"/>
                  <a:pt x="105" y="42"/>
                  <a:pt x="105" y="42"/>
                </a:cubicBezTo>
                <a:cubicBezTo>
                  <a:pt x="110" y="47"/>
                  <a:pt x="110" y="47"/>
                  <a:pt x="110" y="47"/>
                </a:cubicBezTo>
                <a:cubicBezTo>
                  <a:pt x="134" y="72"/>
                  <a:pt x="134" y="72"/>
                  <a:pt x="134" y="72"/>
                </a:cubicBezTo>
                <a:lnTo>
                  <a:pt x="54" y="152"/>
                </a:lnTo>
                <a:close/>
                <a:moveTo>
                  <a:pt x="166" y="40"/>
                </a:moveTo>
                <a:cubicBezTo>
                  <a:pt x="153" y="53"/>
                  <a:pt x="153" y="53"/>
                  <a:pt x="153" y="53"/>
                </a:cubicBezTo>
                <a:cubicBezTo>
                  <a:pt x="151" y="52"/>
                  <a:pt x="151" y="52"/>
                  <a:pt x="151" y="52"/>
                </a:cubicBezTo>
                <a:cubicBezTo>
                  <a:pt x="163" y="40"/>
                  <a:pt x="163" y="40"/>
                  <a:pt x="163" y="40"/>
                </a:cubicBezTo>
                <a:cubicBezTo>
                  <a:pt x="164" y="39"/>
                  <a:pt x="165" y="37"/>
                  <a:pt x="165" y="35"/>
                </a:cubicBezTo>
                <a:cubicBezTo>
                  <a:pt x="165" y="32"/>
                  <a:pt x="162" y="29"/>
                  <a:pt x="161" y="29"/>
                </a:cubicBezTo>
                <a:cubicBezTo>
                  <a:pt x="158" y="33"/>
                  <a:pt x="158" y="33"/>
                  <a:pt x="158" y="33"/>
                </a:cubicBezTo>
                <a:cubicBezTo>
                  <a:pt x="159" y="34"/>
                  <a:pt x="160" y="35"/>
                  <a:pt x="160" y="35"/>
                </a:cubicBezTo>
                <a:cubicBezTo>
                  <a:pt x="160" y="36"/>
                  <a:pt x="160" y="36"/>
                  <a:pt x="159" y="36"/>
                </a:cubicBezTo>
                <a:cubicBezTo>
                  <a:pt x="148" y="48"/>
                  <a:pt x="148" y="48"/>
                  <a:pt x="148" y="48"/>
                </a:cubicBezTo>
                <a:cubicBezTo>
                  <a:pt x="124" y="24"/>
                  <a:pt x="124" y="24"/>
                  <a:pt x="124" y="24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9" y="9"/>
                  <a:pt x="142" y="9"/>
                  <a:pt x="144" y="11"/>
                </a:cubicBezTo>
                <a:cubicBezTo>
                  <a:pt x="166" y="32"/>
                  <a:pt x="166" y="32"/>
                  <a:pt x="166" y="32"/>
                </a:cubicBezTo>
                <a:cubicBezTo>
                  <a:pt x="168" y="34"/>
                  <a:pt x="168" y="38"/>
                  <a:pt x="166" y="40"/>
                </a:cubicBezTo>
                <a:close/>
                <a:moveTo>
                  <a:pt x="6" y="46"/>
                </a:moveTo>
                <a:cubicBezTo>
                  <a:pt x="0" y="41"/>
                  <a:pt x="0" y="41"/>
                  <a:pt x="0" y="41"/>
                </a:cubicBezTo>
                <a:cubicBezTo>
                  <a:pt x="6" y="36"/>
                  <a:pt x="6" y="36"/>
                  <a:pt x="6" y="36"/>
                </a:cubicBezTo>
                <a:cubicBezTo>
                  <a:pt x="36" y="5"/>
                  <a:pt x="36" y="5"/>
                  <a:pt x="36" y="5"/>
                </a:cubicBezTo>
                <a:cubicBezTo>
                  <a:pt x="42" y="0"/>
                  <a:pt x="42" y="0"/>
                  <a:pt x="42" y="0"/>
                </a:cubicBezTo>
                <a:cubicBezTo>
                  <a:pt x="47" y="5"/>
                  <a:pt x="47" y="5"/>
                  <a:pt x="47" y="5"/>
                </a:cubicBezTo>
                <a:cubicBezTo>
                  <a:pt x="86" y="44"/>
                  <a:pt x="86" y="44"/>
                  <a:pt x="86" y="44"/>
                </a:cubicBezTo>
                <a:cubicBezTo>
                  <a:pt x="81" y="49"/>
                  <a:pt x="81" y="49"/>
                  <a:pt x="81" y="49"/>
                </a:cubicBezTo>
                <a:cubicBezTo>
                  <a:pt x="80" y="49"/>
                  <a:pt x="80" y="49"/>
                  <a:pt x="80" y="49"/>
                </a:cubicBezTo>
                <a:cubicBezTo>
                  <a:pt x="73" y="55"/>
                  <a:pt x="73" y="55"/>
                  <a:pt x="73" y="55"/>
                </a:cubicBezTo>
                <a:cubicBezTo>
                  <a:pt x="71" y="53"/>
                  <a:pt x="71" y="53"/>
                  <a:pt x="71" y="53"/>
                </a:cubicBezTo>
                <a:cubicBezTo>
                  <a:pt x="77" y="46"/>
                  <a:pt x="77" y="46"/>
                  <a:pt x="77" y="46"/>
                </a:cubicBezTo>
                <a:cubicBezTo>
                  <a:pt x="73" y="41"/>
                  <a:pt x="73" y="41"/>
                  <a:pt x="73" y="41"/>
                </a:cubicBezTo>
                <a:cubicBezTo>
                  <a:pt x="66" y="48"/>
                  <a:pt x="66" y="48"/>
                  <a:pt x="66" y="48"/>
                </a:cubicBezTo>
                <a:cubicBezTo>
                  <a:pt x="63" y="46"/>
                  <a:pt x="63" y="46"/>
                  <a:pt x="63" y="46"/>
                </a:cubicBezTo>
                <a:cubicBezTo>
                  <a:pt x="70" y="39"/>
                  <a:pt x="70" y="39"/>
                  <a:pt x="70" y="39"/>
                </a:cubicBezTo>
                <a:cubicBezTo>
                  <a:pt x="65" y="34"/>
                  <a:pt x="65" y="34"/>
                  <a:pt x="65" y="34"/>
                </a:cubicBezTo>
                <a:cubicBezTo>
                  <a:pt x="59" y="41"/>
                  <a:pt x="59" y="41"/>
                  <a:pt x="59" y="41"/>
                </a:cubicBezTo>
                <a:cubicBezTo>
                  <a:pt x="56" y="38"/>
                  <a:pt x="56" y="38"/>
                  <a:pt x="56" y="38"/>
                </a:cubicBezTo>
                <a:cubicBezTo>
                  <a:pt x="63" y="32"/>
                  <a:pt x="63" y="32"/>
                  <a:pt x="63" y="32"/>
                </a:cubicBezTo>
                <a:cubicBezTo>
                  <a:pt x="58" y="27"/>
                  <a:pt x="58" y="27"/>
                  <a:pt x="58" y="27"/>
                </a:cubicBezTo>
                <a:cubicBezTo>
                  <a:pt x="51" y="34"/>
                  <a:pt x="51" y="34"/>
                  <a:pt x="51" y="34"/>
                </a:cubicBezTo>
                <a:cubicBezTo>
                  <a:pt x="49" y="31"/>
                  <a:pt x="49" y="31"/>
                  <a:pt x="49" y="31"/>
                </a:cubicBezTo>
                <a:cubicBezTo>
                  <a:pt x="56" y="24"/>
                  <a:pt x="56" y="24"/>
                  <a:pt x="56" y="24"/>
                </a:cubicBezTo>
                <a:cubicBezTo>
                  <a:pt x="52" y="21"/>
                  <a:pt x="52" y="21"/>
                  <a:pt x="52" y="21"/>
                </a:cubicBezTo>
                <a:cubicBezTo>
                  <a:pt x="40" y="33"/>
                  <a:pt x="40" y="33"/>
                  <a:pt x="40" y="33"/>
                </a:cubicBezTo>
                <a:cubicBezTo>
                  <a:pt x="35" y="28"/>
                  <a:pt x="35" y="28"/>
                  <a:pt x="35" y="28"/>
                </a:cubicBezTo>
                <a:cubicBezTo>
                  <a:pt x="47" y="16"/>
                  <a:pt x="47" y="16"/>
                  <a:pt x="47" y="16"/>
                </a:cubicBezTo>
                <a:cubicBezTo>
                  <a:pt x="42" y="10"/>
                  <a:pt x="42" y="10"/>
                  <a:pt x="42" y="10"/>
                </a:cubicBezTo>
                <a:cubicBezTo>
                  <a:pt x="18" y="34"/>
                  <a:pt x="18" y="34"/>
                  <a:pt x="18" y="34"/>
                </a:cubicBezTo>
                <a:cubicBezTo>
                  <a:pt x="57" y="73"/>
                  <a:pt x="57" y="73"/>
                  <a:pt x="57" y="73"/>
                </a:cubicBezTo>
                <a:cubicBezTo>
                  <a:pt x="45" y="85"/>
                  <a:pt x="45" y="85"/>
                  <a:pt x="45" y="85"/>
                </a:cubicBezTo>
                <a:lnTo>
                  <a:pt x="6" y="46"/>
                </a:lnTo>
                <a:close/>
                <a:moveTo>
                  <a:pt x="177" y="135"/>
                </a:moveTo>
                <a:cubicBezTo>
                  <a:pt x="172" y="140"/>
                  <a:pt x="172" y="140"/>
                  <a:pt x="172" y="140"/>
                </a:cubicBezTo>
                <a:cubicBezTo>
                  <a:pt x="141" y="171"/>
                  <a:pt x="141" y="171"/>
                  <a:pt x="141" y="171"/>
                </a:cubicBezTo>
                <a:cubicBezTo>
                  <a:pt x="136" y="176"/>
                  <a:pt x="136" y="176"/>
                  <a:pt x="136" y="176"/>
                </a:cubicBezTo>
                <a:cubicBezTo>
                  <a:pt x="131" y="171"/>
                  <a:pt x="131" y="171"/>
                  <a:pt x="131" y="171"/>
                </a:cubicBezTo>
                <a:cubicBezTo>
                  <a:pt x="92" y="132"/>
                  <a:pt x="92" y="132"/>
                  <a:pt x="92" y="132"/>
                </a:cubicBezTo>
                <a:cubicBezTo>
                  <a:pt x="104" y="120"/>
                  <a:pt x="104" y="120"/>
                  <a:pt x="104" y="120"/>
                </a:cubicBezTo>
                <a:cubicBezTo>
                  <a:pt x="143" y="159"/>
                  <a:pt x="143" y="159"/>
                  <a:pt x="143" y="159"/>
                </a:cubicBezTo>
                <a:cubicBezTo>
                  <a:pt x="167" y="135"/>
                  <a:pt x="167" y="135"/>
                  <a:pt x="167" y="135"/>
                </a:cubicBezTo>
                <a:cubicBezTo>
                  <a:pt x="161" y="130"/>
                  <a:pt x="161" y="130"/>
                  <a:pt x="161" y="130"/>
                </a:cubicBezTo>
                <a:cubicBezTo>
                  <a:pt x="149" y="142"/>
                  <a:pt x="149" y="142"/>
                  <a:pt x="149" y="142"/>
                </a:cubicBezTo>
                <a:cubicBezTo>
                  <a:pt x="144" y="136"/>
                  <a:pt x="144" y="136"/>
                  <a:pt x="144" y="136"/>
                </a:cubicBezTo>
                <a:cubicBezTo>
                  <a:pt x="156" y="125"/>
                  <a:pt x="156" y="125"/>
                  <a:pt x="156" y="125"/>
                </a:cubicBezTo>
                <a:cubicBezTo>
                  <a:pt x="153" y="121"/>
                  <a:pt x="153" y="121"/>
                  <a:pt x="153" y="121"/>
                </a:cubicBezTo>
                <a:cubicBezTo>
                  <a:pt x="146" y="128"/>
                  <a:pt x="146" y="128"/>
                  <a:pt x="146" y="128"/>
                </a:cubicBezTo>
                <a:cubicBezTo>
                  <a:pt x="143" y="125"/>
                  <a:pt x="143" y="125"/>
                  <a:pt x="143" y="125"/>
                </a:cubicBezTo>
                <a:cubicBezTo>
                  <a:pt x="150" y="119"/>
                  <a:pt x="150" y="119"/>
                  <a:pt x="150" y="119"/>
                </a:cubicBezTo>
                <a:cubicBezTo>
                  <a:pt x="145" y="114"/>
                  <a:pt x="145" y="114"/>
                  <a:pt x="145" y="114"/>
                </a:cubicBezTo>
                <a:cubicBezTo>
                  <a:pt x="138" y="121"/>
                  <a:pt x="138" y="121"/>
                  <a:pt x="138" y="121"/>
                </a:cubicBezTo>
                <a:cubicBezTo>
                  <a:pt x="136" y="118"/>
                  <a:pt x="136" y="118"/>
                  <a:pt x="136" y="118"/>
                </a:cubicBezTo>
                <a:cubicBezTo>
                  <a:pt x="143" y="111"/>
                  <a:pt x="143" y="111"/>
                  <a:pt x="143" y="111"/>
                </a:cubicBezTo>
                <a:cubicBezTo>
                  <a:pt x="138" y="107"/>
                  <a:pt x="138" y="107"/>
                  <a:pt x="138" y="107"/>
                </a:cubicBezTo>
                <a:cubicBezTo>
                  <a:pt x="131" y="113"/>
                  <a:pt x="131" y="113"/>
                  <a:pt x="131" y="113"/>
                </a:cubicBezTo>
                <a:cubicBezTo>
                  <a:pt x="129" y="111"/>
                  <a:pt x="129" y="111"/>
                  <a:pt x="129" y="111"/>
                </a:cubicBezTo>
                <a:cubicBezTo>
                  <a:pt x="135" y="104"/>
                  <a:pt x="135" y="104"/>
                  <a:pt x="135" y="104"/>
                </a:cubicBezTo>
                <a:cubicBezTo>
                  <a:pt x="131" y="99"/>
                  <a:pt x="131" y="99"/>
                  <a:pt x="131" y="99"/>
                </a:cubicBezTo>
                <a:cubicBezTo>
                  <a:pt x="124" y="106"/>
                  <a:pt x="124" y="106"/>
                  <a:pt x="124" y="106"/>
                </a:cubicBezTo>
                <a:cubicBezTo>
                  <a:pt x="121" y="104"/>
                  <a:pt x="121" y="104"/>
                  <a:pt x="121" y="104"/>
                </a:cubicBezTo>
                <a:cubicBezTo>
                  <a:pt x="128" y="97"/>
                  <a:pt x="128" y="97"/>
                  <a:pt x="128" y="97"/>
                </a:cubicBezTo>
                <a:cubicBezTo>
                  <a:pt x="128" y="96"/>
                  <a:pt x="128" y="96"/>
                  <a:pt x="128" y="96"/>
                </a:cubicBezTo>
                <a:cubicBezTo>
                  <a:pt x="133" y="91"/>
                  <a:pt x="133" y="91"/>
                  <a:pt x="133" y="91"/>
                </a:cubicBezTo>
                <a:cubicBezTo>
                  <a:pt x="172" y="130"/>
                  <a:pt x="172" y="130"/>
                  <a:pt x="172" y="130"/>
                </a:cubicBezTo>
                <a:lnTo>
                  <a:pt x="177" y="135"/>
                </a:lnTo>
                <a:close/>
              </a:path>
            </a:pathLst>
          </a:custGeom>
          <a:solidFill>
            <a:srgbClr val="9CB7C0"/>
          </a:solidFill>
          <a:ln>
            <a:noFill/>
          </a:ln>
        </p:spPr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0"/>
            <a:ext cx="617574" cy="647700"/>
          </a:xfrm>
          <a:prstGeom prst="rect">
            <a:avLst/>
          </a:prstGeom>
          <a:solidFill>
            <a:srgbClr val="9CB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02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68350" y="125730"/>
            <a:ext cx="55937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Men’Softshell Jackets</a:t>
            </a:r>
            <a:endParaRPr lang="zh-CN" altLang="en-US" sz="2800" b="1" spc="3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059930" y="3181350"/>
            <a:ext cx="4897120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Model:BYM-4588</a:t>
            </a:r>
            <a:endParaRPr lang="en-US" altLang="zh-CN"/>
          </a:p>
          <a:p>
            <a:r>
              <a:rPr lang="zh-CN" altLang="en-US"/>
              <a:t>Fabric </a:t>
            </a:r>
            <a:r>
              <a:rPr lang="en-US" altLang="zh-CN"/>
              <a:t>: Softshell faric bonded fleece</a:t>
            </a:r>
            <a:r>
              <a:rPr lang="en-US"/>
              <a:t>Details</a:t>
            </a:r>
            <a:r>
              <a:t>:</a:t>
            </a:r>
          </a:p>
          <a:p>
            <a:r>
              <a:t>1) Stand-up collar with hoody</a:t>
            </a:r>
          </a:p>
          <a:p>
            <a:r>
              <a:t>2) Adjustable hoody</a:t>
            </a:r>
          </a:p>
          <a:p>
            <a:r>
              <a:t>3) Front chest pockets with zip and</a:t>
            </a:r>
            <a:r>
              <a:rPr lang="en-US"/>
              <a:t> </a:t>
            </a:r>
            <a:r>
              <a:t>cover</a:t>
            </a:r>
          </a:p>
          <a:p>
            <a:r>
              <a:t>4) Lower two side pockets with zip</a:t>
            </a:r>
          </a:p>
          <a:p>
            <a:r>
              <a:t>5) Adjustable hook-and-loop cuffs</a:t>
            </a:r>
          </a:p>
          <a:p>
            <a:r>
              <a:t>6) Adjustable hem</a:t>
            </a:r>
          </a:p>
          <a:p>
            <a:r>
              <a:rPr lang="en-US" altLang="zh-CN"/>
              <a:t>MOQ:  300 pcs/design/color</a:t>
            </a:r>
            <a:endParaRPr lang="en-US" altLang="zh-CN"/>
          </a:p>
        </p:txBody>
      </p:sp>
      <p:sp>
        <p:nvSpPr>
          <p:cNvPr id="22" name="任意多边形: 形状 21"/>
          <p:cNvSpPr/>
          <p:nvPr/>
        </p:nvSpPr>
        <p:spPr bwMode="auto">
          <a:xfrm>
            <a:off x="6435828" y="3191521"/>
            <a:ext cx="477188" cy="474911"/>
          </a:xfrm>
          <a:custGeom>
            <a:avLst/>
            <a:gdLst>
              <a:gd name="T0" fmla="*/ 149 w 177"/>
              <a:gd name="T1" fmla="*/ 6 h 176"/>
              <a:gd name="T2" fmla="*/ 15 w 177"/>
              <a:gd name="T3" fmla="*/ 122 h 176"/>
              <a:gd name="T4" fmla="*/ 7 w 177"/>
              <a:gd name="T5" fmla="*/ 154 h 176"/>
              <a:gd name="T6" fmla="*/ 9 w 177"/>
              <a:gd name="T7" fmla="*/ 174 h 176"/>
              <a:gd name="T8" fmla="*/ 54 w 177"/>
              <a:gd name="T9" fmla="*/ 162 h 176"/>
              <a:gd name="T10" fmla="*/ 171 w 177"/>
              <a:gd name="T11" fmla="*/ 45 h 176"/>
              <a:gd name="T12" fmla="*/ 44 w 177"/>
              <a:gd name="T13" fmla="*/ 157 h 176"/>
              <a:gd name="T14" fmla="*/ 15 w 177"/>
              <a:gd name="T15" fmla="*/ 151 h 176"/>
              <a:gd name="T16" fmla="*/ 21 w 177"/>
              <a:gd name="T17" fmla="*/ 128 h 176"/>
              <a:gd name="T18" fmla="*/ 44 w 177"/>
              <a:gd name="T19" fmla="*/ 157 h 176"/>
              <a:gd name="T20" fmla="*/ 25 w 177"/>
              <a:gd name="T21" fmla="*/ 122 h 176"/>
              <a:gd name="T22" fmla="*/ 110 w 177"/>
              <a:gd name="T23" fmla="*/ 47 h 176"/>
              <a:gd name="T24" fmla="*/ 54 w 177"/>
              <a:gd name="T25" fmla="*/ 152 h 176"/>
              <a:gd name="T26" fmla="*/ 153 w 177"/>
              <a:gd name="T27" fmla="*/ 53 h 176"/>
              <a:gd name="T28" fmla="*/ 163 w 177"/>
              <a:gd name="T29" fmla="*/ 40 h 176"/>
              <a:gd name="T30" fmla="*/ 161 w 177"/>
              <a:gd name="T31" fmla="*/ 29 h 176"/>
              <a:gd name="T32" fmla="*/ 160 w 177"/>
              <a:gd name="T33" fmla="*/ 35 h 176"/>
              <a:gd name="T34" fmla="*/ 148 w 177"/>
              <a:gd name="T35" fmla="*/ 48 h 176"/>
              <a:gd name="T36" fmla="*/ 137 w 177"/>
              <a:gd name="T37" fmla="*/ 11 h 176"/>
              <a:gd name="T38" fmla="*/ 166 w 177"/>
              <a:gd name="T39" fmla="*/ 32 h 176"/>
              <a:gd name="T40" fmla="*/ 6 w 177"/>
              <a:gd name="T41" fmla="*/ 46 h 176"/>
              <a:gd name="T42" fmla="*/ 6 w 177"/>
              <a:gd name="T43" fmla="*/ 36 h 176"/>
              <a:gd name="T44" fmla="*/ 42 w 177"/>
              <a:gd name="T45" fmla="*/ 0 h 176"/>
              <a:gd name="T46" fmla="*/ 86 w 177"/>
              <a:gd name="T47" fmla="*/ 44 h 176"/>
              <a:gd name="T48" fmla="*/ 80 w 177"/>
              <a:gd name="T49" fmla="*/ 49 h 176"/>
              <a:gd name="T50" fmla="*/ 71 w 177"/>
              <a:gd name="T51" fmla="*/ 53 h 176"/>
              <a:gd name="T52" fmla="*/ 73 w 177"/>
              <a:gd name="T53" fmla="*/ 41 h 176"/>
              <a:gd name="T54" fmla="*/ 63 w 177"/>
              <a:gd name="T55" fmla="*/ 46 h 176"/>
              <a:gd name="T56" fmla="*/ 65 w 177"/>
              <a:gd name="T57" fmla="*/ 34 h 176"/>
              <a:gd name="T58" fmla="*/ 56 w 177"/>
              <a:gd name="T59" fmla="*/ 38 h 176"/>
              <a:gd name="T60" fmla="*/ 58 w 177"/>
              <a:gd name="T61" fmla="*/ 27 h 176"/>
              <a:gd name="T62" fmla="*/ 49 w 177"/>
              <a:gd name="T63" fmla="*/ 31 h 176"/>
              <a:gd name="T64" fmla="*/ 52 w 177"/>
              <a:gd name="T65" fmla="*/ 21 h 176"/>
              <a:gd name="T66" fmla="*/ 35 w 177"/>
              <a:gd name="T67" fmla="*/ 28 h 176"/>
              <a:gd name="T68" fmla="*/ 42 w 177"/>
              <a:gd name="T69" fmla="*/ 10 h 176"/>
              <a:gd name="T70" fmla="*/ 57 w 177"/>
              <a:gd name="T71" fmla="*/ 73 h 176"/>
              <a:gd name="T72" fmla="*/ 6 w 177"/>
              <a:gd name="T73" fmla="*/ 46 h 176"/>
              <a:gd name="T74" fmla="*/ 172 w 177"/>
              <a:gd name="T75" fmla="*/ 140 h 176"/>
              <a:gd name="T76" fmla="*/ 136 w 177"/>
              <a:gd name="T77" fmla="*/ 176 h 176"/>
              <a:gd name="T78" fmla="*/ 92 w 177"/>
              <a:gd name="T79" fmla="*/ 132 h 176"/>
              <a:gd name="T80" fmla="*/ 143 w 177"/>
              <a:gd name="T81" fmla="*/ 159 h 176"/>
              <a:gd name="T82" fmla="*/ 161 w 177"/>
              <a:gd name="T83" fmla="*/ 130 h 176"/>
              <a:gd name="T84" fmla="*/ 144 w 177"/>
              <a:gd name="T85" fmla="*/ 136 h 176"/>
              <a:gd name="T86" fmla="*/ 153 w 177"/>
              <a:gd name="T87" fmla="*/ 121 h 176"/>
              <a:gd name="T88" fmla="*/ 143 w 177"/>
              <a:gd name="T89" fmla="*/ 125 h 176"/>
              <a:gd name="T90" fmla="*/ 145 w 177"/>
              <a:gd name="T91" fmla="*/ 114 h 176"/>
              <a:gd name="T92" fmla="*/ 136 w 177"/>
              <a:gd name="T93" fmla="*/ 118 h 176"/>
              <a:gd name="T94" fmla="*/ 138 w 177"/>
              <a:gd name="T95" fmla="*/ 107 h 176"/>
              <a:gd name="T96" fmla="*/ 129 w 177"/>
              <a:gd name="T97" fmla="*/ 111 h 176"/>
              <a:gd name="T98" fmla="*/ 131 w 177"/>
              <a:gd name="T99" fmla="*/ 99 h 176"/>
              <a:gd name="T100" fmla="*/ 121 w 177"/>
              <a:gd name="T101" fmla="*/ 104 h 176"/>
              <a:gd name="T102" fmla="*/ 128 w 177"/>
              <a:gd name="T103" fmla="*/ 96 h 176"/>
              <a:gd name="T104" fmla="*/ 172 w 177"/>
              <a:gd name="T105" fmla="*/ 13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77" h="176">
                <a:moveTo>
                  <a:pt x="171" y="27"/>
                </a:moveTo>
                <a:cubicBezTo>
                  <a:pt x="149" y="6"/>
                  <a:pt x="149" y="6"/>
                  <a:pt x="149" y="6"/>
                </a:cubicBezTo>
                <a:cubicBezTo>
                  <a:pt x="145" y="1"/>
                  <a:pt x="137" y="1"/>
                  <a:pt x="132" y="6"/>
                </a:cubicBezTo>
                <a:cubicBezTo>
                  <a:pt x="15" y="122"/>
                  <a:pt x="15" y="122"/>
                  <a:pt x="15" y="122"/>
                </a:cubicBezTo>
                <a:cubicBezTo>
                  <a:pt x="15" y="123"/>
                  <a:pt x="15" y="123"/>
                  <a:pt x="15" y="123"/>
                </a:cubicBezTo>
                <a:cubicBezTo>
                  <a:pt x="15" y="123"/>
                  <a:pt x="7" y="154"/>
                  <a:pt x="7" y="154"/>
                </a:cubicBezTo>
                <a:cubicBezTo>
                  <a:pt x="3" y="168"/>
                  <a:pt x="3" y="168"/>
                  <a:pt x="3" y="168"/>
                </a:cubicBezTo>
                <a:cubicBezTo>
                  <a:pt x="2" y="173"/>
                  <a:pt x="4" y="175"/>
                  <a:pt x="9" y="174"/>
                </a:cubicBezTo>
                <a:cubicBezTo>
                  <a:pt x="23" y="170"/>
                  <a:pt x="23" y="170"/>
                  <a:pt x="23" y="170"/>
                </a:cubicBezTo>
                <a:cubicBezTo>
                  <a:pt x="23" y="170"/>
                  <a:pt x="54" y="162"/>
                  <a:pt x="54" y="162"/>
                </a:cubicBezTo>
                <a:cubicBezTo>
                  <a:pt x="54" y="162"/>
                  <a:pt x="54" y="162"/>
                  <a:pt x="54" y="162"/>
                </a:cubicBezTo>
                <a:cubicBezTo>
                  <a:pt x="171" y="45"/>
                  <a:pt x="171" y="45"/>
                  <a:pt x="171" y="45"/>
                </a:cubicBezTo>
                <a:cubicBezTo>
                  <a:pt x="176" y="40"/>
                  <a:pt x="176" y="32"/>
                  <a:pt x="171" y="27"/>
                </a:cubicBezTo>
                <a:close/>
                <a:moveTo>
                  <a:pt x="44" y="157"/>
                </a:moveTo>
                <a:cubicBezTo>
                  <a:pt x="25" y="162"/>
                  <a:pt x="25" y="162"/>
                  <a:pt x="25" y="162"/>
                </a:cubicBezTo>
                <a:cubicBezTo>
                  <a:pt x="15" y="151"/>
                  <a:pt x="15" y="151"/>
                  <a:pt x="15" y="151"/>
                </a:cubicBezTo>
                <a:cubicBezTo>
                  <a:pt x="20" y="133"/>
                  <a:pt x="20" y="133"/>
                  <a:pt x="20" y="133"/>
                </a:cubicBezTo>
                <a:cubicBezTo>
                  <a:pt x="20" y="131"/>
                  <a:pt x="20" y="129"/>
                  <a:pt x="21" y="128"/>
                </a:cubicBezTo>
                <a:cubicBezTo>
                  <a:pt x="49" y="156"/>
                  <a:pt x="49" y="156"/>
                  <a:pt x="49" y="156"/>
                </a:cubicBezTo>
                <a:cubicBezTo>
                  <a:pt x="47" y="156"/>
                  <a:pt x="46" y="157"/>
                  <a:pt x="44" y="157"/>
                </a:cubicBezTo>
                <a:close/>
                <a:moveTo>
                  <a:pt x="54" y="152"/>
                </a:moveTo>
                <a:cubicBezTo>
                  <a:pt x="25" y="122"/>
                  <a:pt x="25" y="122"/>
                  <a:pt x="25" y="122"/>
                </a:cubicBezTo>
                <a:cubicBezTo>
                  <a:pt x="105" y="42"/>
                  <a:pt x="105" y="42"/>
                  <a:pt x="105" y="42"/>
                </a:cubicBezTo>
                <a:cubicBezTo>
                  <a:pt x="110" y="47"/>
                  <a:pt x="110" y="47"/>
                  <a:pt x="110" y="47"/>
                </a:cubicBezTo>
                <a:cubicBezTo>
                  <a:pt x="134" y="72"/>
                  <a:pt x="134" y="72"/>
                  <a:pt x="134" y="72"/>
                </a:cubicBezTo>
                <a:lnTo>
                  <a:pt x="54" y="152"/>
                </a:lnTo>
                <a:close/>
                <a:moveTo>
                  <a:pt x="166" y="40"/>
                </a:moveTo>
                <a:cubicBezTo>
                  <a:pt x="153" y="53"/>
                  <a:pt x="153" y="53"/>
                  <a:pt x="153" y="53"/>
                </a:cubicBezTo>
                <a:cubicBezTo>
                  <a:pt x="151" y="52"/>
                  <a:pt x="151" y="52"/>
                  <a:pt x="151" y="52"/>
                </a:cubicBezTo>
                <a:cubicBezTo>
                  <a:pt x="163" y="40"/>
                  <a:pt x="163" y="40"/>
                  <a:pt x="163" y="40"/>
                </a:cubicBezTo>
                <a:cubicBezTo>
                  <a:pt x="164" y="39"/>
                  <a:pt x="165" y="37"/>
                  <a:pt x="165" y="35"/>
                </a:cubicBezTo>
                <a:cubicBezTo>
                  <a:pt x="165" y="32"/>
                  <a:pt x="162" y="29"/>
                  <a:pt x="161" y="29"/>
                </a:cubicBezTo>
                <a:cubicBezTo>
                  <a:pt x="158" y="33"/>
                  <a:pt x="158" y="33"/>
                  <a:pt x="158" y="33"/>
                </a:cubicBezTo>
                <a:cubicBezTo>
                  <a:pt x="159" y="34"/>
                  <a:pt x="160" y="35"/>
                  <a:pt x="160" y="35"/>
                </a:cubicBezTo>
                <a:cubicBezTo>
                  <a:pt x="160" y="36"/>
                  <a:pt x="160" y="36"/>
                  <a:pt x="159" y="36"/>
                </a:cubicBezTo>
                <a:cubicBezTo>
                  <a:pt x="148" y="48"/>
                  <a:pt x="148" y="48"/>
                  <a:pt x="148" y="48"/>
                </a:cubicBezTo>
                <a:cubicBezTo>
                  <a:pt x="124" y="24"/>
                  <a:pt x="124" y="24"/>
                  <a:pt x="124" y="24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9" y="9"/>
                  <a:pt x="142" y="9"/>
                  <a:pt x="144" y="11"/>
                </a:cubicBezTo>
                <a:cubicBezTo>
                  <a:pt x="166" y="32"/>
                  <a:pt x="166" y="32"/>
                  <a:pt x="166" y="32"/>
                </a:cubicBezTo>
                <a:cubicBezTo>
                  <a:pt x="168" y="34"/>
                  <a:pt x="168" y="38"/>
                  <a:pt x="166" y="40"/>
                </a:cubicBezTo>
                <a:close/>
                <a:moveTo>
                  <a:pt x="6" y="46"/>
                </a:moveTo>
                <a:cubicBezTo>
                  <a:pt x="0" y="41"/>
                  <a:pt x="0" y="41"/>
                  <a:pt x="0" y="41"/>
                </a:cubicBezTo>
                <a:cubicBezTo>
                  <a:pt x="6" y="36"/>
                  <a:pt x="6" y="36"/>
                  <a:pt x="6" y="36"/>
                </a:cubicBezTo>
                <a:cubicBezTo>
                  <a:pt x="36" y="5"/>
                  <a:pt x="36" y="5"/>
                  <a:pt x="36" y="5"/>
                </a:cubicBezTo>
                <a:cubicBezTo>
                  <a:pt x="42" y="0"/>
                  <a:pt x="42" y="0"/>
                  <a:pt x="42" y="0"/>
                </a:cubicBezTo>
                <a:cubicBezTo>
                  <a:pt x="47" y="5"/>
                  <a:pt x="47" y="5"/>
                  <a:pt x="47" y="5"/>
                </a:cubicBezTo>
                <a:cubicBezTo>
                  <a:pt x="86" y="44"/>
                  <a:pt x="86" y="44"/>
                  <a:pt x="86" y="44"/>
                </a:cubicBezTo>
                <a:cubicBezTo>
                  <a:pt x="81" y="49"/>
                  <a:pt x="81" y="49"/>
                  <a:pt x="81" y="49"/>
                </a:cubicBezTo>
                <a:cubicBezTo>
                  <a:pt x="80" y="49"/>
                  <a:pt x="80" y="49"/>
                  <a:pt x="80" y="49"/>
                </a:cubicBezTo>
                <a:cubicBezTo>
                  <a:pt x="73" y="55"/>
                  <a:pt x="73" y="55"/>
                  <a:pt x="73" y="55"/>
                </a:cubicBezTo>
                <a:cubicBezTo>
                  <a:pt x="71" y="53"/>
                  <a:pt x="71" y="53"/>
                  <a:pt x="71" y="53"/>
                </a:cubicBezTo>
                <a:cubicBezTo>
                  <a:pt x="77" y="46"/>
                  <a:pt x="77" y="46"/>
                  <a:pt x="77" y="46"/>
                </a:cubicBezTo>
                <a:cubicBezTo>
                  <a:pt x="73" y="41"/>
                  <a:pt x="73" y="41"/>
                  <a:pt x="73" y="41"/>
                </a:cubicBezTo>
                <a:cubicBezTo>
                  <a:pt x="66" y="48"/>
                  <a:pt x="66" y="48"/>
                  <a:pt x="66" y="48"/>
                </a:cubicBezTo>
                <a:cubicBezTo>
                  <a:pt x="63" y="46"/>
                  <a:pt x="63" y="46"/>
                  <a:pt x="63" y="46"/>
                </a:cubicBezTo>
                <a:cubicBezTo>
                  <a:pt x="70" y="39"/>
                  <a:pt x="70" y="39"/>
                  <a:pt x="70" y="39"/>
                </a:cubicBezTo>
                <a:cubicBezTo>
                  <a:pt x="65" y="34"/>
                  <a:pt x="65" y="34"/>
                  <a:pt x="65" y="34"/>
                </a:cubicBezTo>
                <a:cubicBezTo>
                  <a:pt x="59" y="41"/>
                  <a:pt x="59" y="41"/>
                  <a:pt x="59" y="41"/>
                </a:cubicBezTo>
                <a:cubicBezTo>
                  <a:pt x="56" y="38"/>
                  <a:pt x="56" y="38"/>
                  <a:pt x="56" y="38"/>
                </a:cubicBezTo>
                <a:cubicBezTo>
                  <a:pt x="63" y="32"/>
                  <a:pt x="63" y="32"/>
                  <a:pt x="63" y="32"/>
                </a:cubicBezTo>
                <a:cubicBezTo>
                  <a:pt x="58" y="27"/>
                  <a:pt x="58" y="27"/>
                  <a:pt x="58" y="27"/>
                </a:cubicBezTo>
                <a:cubicBezTo>
                  <a:pt x="51" y="34"/>
                  <a:pt x="51" y="34"/>
                  <a:pt x="51" y="34"/>
                </a:cubicBezTo>
                <a:cubicBezTo>
                  <a:pt x="49" y="31"/>
                  <a:pt x="49" y="31"/>
                  <a:pt x="49" y="31"/>
                </a:cubicBezTo>
                <a:cubicBezTo>
                  <a:pt x="56" y="24"/>
                  <a:pt x="56" y="24"/>
                  <a:pt x="56" y="24"/>
                </a:cubicBezTo>
                <a:cubicBezTo>
                  <a:pt x="52" y="21"/>
                  <a:pt x="52" y="21"/>
                  <a:pt x="52" y="21"/>
                </a:cubicBezTo>
                <a:cubicBezTo>
                  <a:pt x="40" y="33"/>
                  <a:pt x="40" y="33"/>
                  <a:pt x="40" y="33"/>
                </a:cubicBezTo>
                <a:cubicBezTo>
                  <a:pt x="35" y="28"/>
                  <a:pt x="35" y="28"/>
                  <a:pt x="35" y="28"/>
                </a:cubicBezTo>
                <a:cubicBezTo>
                  <a:pt x="47" y="16"/>
                  <a:pt x="47" y="16"/>
                  <a:pt x="47" y="16"/>
                </a:cubicBezTo>
                <a:cubicBezTo>
                  <a:pt x="42" y="10"/>
                  <a:pt x="42" y="10"/>
                  <a:pt x="42" y="10"/>
                </a:cubicBezTo>
                <a:cubicBezTo>
                  <a:pt x="18" y="34"/>
                  <a:pt x="18" y="34"/>
                  <a:pt x="18" y="34"/>
                </a:cubicBezTo>
                <a:cubicBezTo>
                  <a:pt x="57" y="73"/>
                  <a:pt x="57" y="73"/>
                  <a:pt x="57" y="73"/>
                </a:cubicBezTo>
                <a:cubicBezTo>
                  <a:pt x="45" y="85"/>
                  <a:pt x="45" y="85"/>
                  <a:pt x="45" y="85"/>
                </a:cubicBezTo>
                <a:lnTo>
                  <a:pt x="6" y="46"/>
                </a:lnTo>
                <a:close/>
                <a:moveTo>
                  <a:pt x="177" y="135"/>
                </a:moveTo>
                <a:cubicBezTo>
                  <a:pt x="172" y="140"/>
                  <a:pt x="172" y="140"/>
                  <a:pt x="172" y="140"/>
                </a:cubicBezTo>
                <a:cubicBezTo>
                  <a:pt x="141" y="171"/>
                  <a:pt x="141" y="171"/>
                  <a:pt x="141" y="171"/>
                </a:cubicBezTo>
                <a:cubicBezTo>
                  <a:pt x="136" y="176"/>
                  <a:pt x="136" y="176"/>
                  <a:pt x="136" y="176"/>
                </a:cubicBezTo>
                <a:cubicBezTo>
                  <a:pt x="131" y="171"/>
                  <a:pt x="131" y="171"/>
                  <a:pt x="131" y="171"/>
                </a:cubicBezTo>
                <a:cubicBezTo>
                  <a:pt x="92" y="132"/>
                  <a:pt x="92" y="132"/>
                  <a:pt x="92" y="132"/>
                </a:cubicBezTo>
                <a:cubicBezTo>
                  <a:pt x="104" y="120"/>
                  <a:pt x="104" y="120"/>
                  <a:pt x="104" y="120"/>
                </a:cubicBezTo>
                <a:cubicBezTo>
                  <a:pt x="143" y="159"/>
                  <a:pt x="143" y="159"/>
                  <a:pt x="143" y="159"/>
                </a:cubicBezTo>
                <a:cubicBezTo>
                  <a:pt x="167" y="135"/>
                  <a:pt x="167" y="135"/>
                  <a:pt x="167" y="135"/>
                </a:cubicBezTo>
                <a:cubicBezTo>
                  <a:pt x="161" y="130"/>
                  <a:pt x="161" y="130"/>
                  <a:pt x="161" y="130"/>
                </a:cubicBezTo>
                <a:cubicBezTo>
                  <a:pt x="149" y="142"/>
                  <a:pt x="149" y="142"/>
                  <a:pt x="149" y="142"/>
                </a:cubicBezTo>
                <a:cubicBezTo>
                  <a:pt x="144" y="136"/>
                  <a:pt x="144" y="136"/>
                  <a:pt x="144" y="136"/>
                </a:cubicBezTo>
                <a:cubicBezTo>
                  <a:pt x="156" y="125"/>
                  <a:pt x="156" y="125"/>
                  <a:pt x="156" y="125"/>
                </a:cubicBezTo>
                <a:cubicBezTo>
                  <a:pt x="153" y="121"/>
                  <a:pt x="153" y="121"/>
                  <a:pt x="153" y="121"/>
                </a:cubicBezTo>
                <a:cubicBezTo>
                  <a:pt x="146" y="128"/>
                  <a:pt x="146" y="128"/>
                  <a:pt x="146" y="128"/>
                </a:cubicBezTo>
                <a:cubicBezTo>
                  <a:pt x="143" y="125"/>
                  <a:pt x="143" y="125"/>
                  <a:pt x="143" y="125"/>
                </a:cubicBezTo>
                <a:cubicBezTo>
                  <a:pt x="150" y="119"/>
                  <a:pt x="150" y="119"/>
                  <a:pt x="150" y="119"/>
                </a:cubicBezTo>
                <a:cubicBezTo>
                  <a:pt x="145" y="114"/>
                  <a:pt x="145" y="114"/>
                  <a:pt x="145" y="114"/>
                </a:cubicBezTo>
                <a:cubicBezTo>
                  <a:pt x="138" y="121"/>
                  <a:pt x="138" y="121"/>
                  <a:pt x="138" y="121"/>
                </a:cubicBezTo>
                <a:cubicBezTo>
                  <a:pt x="136" y="118"/>
                  <a:pt x="136" y="118"/>
                  <a:pt x="136" y="118"/>
                </a:cubicBezTo>
                <a:cubicBezTo>
                  <a:pt x="143" y="111"/>
                  <a:pt x="143" y="111"/>
                  <a:pt x="143" y="111"/>
                </a:cubicBezTo>
                <a:cubicBezTo>
                  <a:pt x="138" y="107"/>
                  <a:pt x="138" y="107"/>
                  <a:pt x="138" y="107"/>
                </a:cubicBezTo>
                <a:cubicBezTo>
                  <a:pt x="131" y="113"/>
                  <a:pt x="131" y="113"/>
                  <a:pt x="131" y="113"/>
                </a:cubicBezTo>
                <a:cubicBezTo>
                  <a:pt x="129" y="111"/>
                  <a:pt x="129" y="111"/>
                  <a:pt x="129" y="111"/>
                </a:cubicBezTo>
                <a:cubicBezTo>
                  <a:pt x="135" y="104"/>
                  <a:pt x="135" y="104"/>
                  <a:pt x="135" y="104"/>
                </a:cubicBezTo>
                <a:cubicBezTo>
                  <a:pt x="131" y="99"/>
                  <a:pt x="131" y="99"/>
                  <a:pt x="131" y="99"/>
                </a:cubicBezTo>
                <a:cubicBezTo>
                  <a:pt x="124" y="106"/>
                  <a:pt x="124" y="106"/>
                  <a:pt x="124" y="106"/>
                </a:cubicBezTo>
                <a:cubicBezTo>
                  <a:pt x="121" y="104"/>
                  <a:pt x="121" y="104"/>
                  <a:pt x="121" y="104"/>
                </a:cubicBezTo>
                <a:cubicBezTo>
                  <a:pt x="128" y="97"/>
                  <a:pt x="128" y="97"/>
                  <a:pt x="128" y="97"/>
                </a:cubicBezTo>
                <a:cubicBezTo>
                  <a:pt x="128" y="96"/>
                  <a:pt x="128" y="96"/>
                  <a:pt x="128" y="96"/>
                </a:cubicBezTo>
                <a:cubicBezTo>
                  <a:pt x="133" y="91"/>
                  <a:pt x="133" y="91"/>
                  <a:pt x="133" y="91"/>
                </a:cubicBezTo>
                <a:cubicBezTo>
                  <a:pt x="172" y="130"/>
                  <a:pt x="172" y="130"/>
                  <a:pt x="172" y="130"/>
                </a:cubicBezTo>
                <a:lnTo>
                  <a:pt x="177" y="135"/>
                </a:lnTo>
                <a:close/>
              </a:path>
            </a:pathLst>
          </a:custGeom>
          <a:solidFill>
            <a:srgbClr val="9CB7C0"/>
          </a:solidFill>
          <a:ln>
            <a:noFill/>
          </a:ln>
        </p:spPr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05" name="图片 104"/>
          <p:cNvPicPr/>
          <p:nvPr/>
        </p:nvPicPr>
        <p:blipFill>
          <a:blip r:embed="rId1"/>
          <a:stretch>
            <a:fillRect/>
          </a:stretch>
        </p:blipFill>
        <p:spPr>
          <a:xfrm>
            <a:off x="435610" y="910590"/>
            <a:ext cx="5253355" cy="49790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" name="图片 105"/>
          <p:cNvPicPr/>
          <p:nvPr/>
        </p:nvPicPr>
        <p:blipFill>
          <a:blip r:embed="rId2"/>
          <a:stretch>
            <a:fillRect/>
          </a:stretch>
        </p:blipFill>
        <p:spPr>
          <a:xfrm>
            <a:off x="8682355" y="647700"/>
            <a:ext cx="2238375" cy="2247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图片 106"/>
          <p:cNvPicPr/>
          <p:nvPr/>
        </p:nvPicPr>
        <p:blipFill>
          <a:blip r:embed="rId3"/>
          <a:stretch>
            <a:fillRect/>
          </a:stretch>
        </p:blipFill>
        <p:spPr>
          <a:xfrm>
            <a:off x="6273165" y="647700"/>
            <a:ext cx="2265680" cy="2247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图片 114"/>
          <p:cNvPicPr/>
          <p:nvPr/>
        </p:nvPicPr>
        <p:blipFill>
          <a:blip r:embed="rId1"/>
          <a:stretch>
            <a:fillRect/>
          </a:stretch>
        </p:blipFill>
        <p:spPr>
          <a:xfrm>
            <a:off x="8063865" y="647700"/>
            <a:ext cx="4010660" cy="5946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矩形 12"/>
          <p:cNvSpPr/>
          <p:nvPr/>
        </p:nvSpPr>
        <p:spPr>
          <a:xfrm>
            <a:off x="0" y="0"/>
            <a:ext cx="617574" cy="647700"/>
          </a:xfrm>
          <a:prstGeom prst="rect">
            <a:avLst/>
          </a:prstGeom>
          <a:solidFill>
            <a:srgbClr val="9CB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02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68350" y="125730"/>
            <a:ext cx="55937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Men’Softshell Jackets</a:t>
            </a:r>
            <a:endParaRPr lang="zh-CN" altLang="en-US" sz="2800" b="1" spc="3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901305" y="2692400"/>
            <a:ext cx="329755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Model:BYM-4588</a:t>
            </a:r>
            <a:endParaRPr lang="en-US" altLang="zh-CN"/>
          </a:p>
          <a:p>
            <a:r>
              <a:rPr lang="zh-CN" altLang="en-US"/>
              <a:t>Fabric </a:t>
            </a:r>
            <a:r>
              <a:rPr lang="en-US" altLang="zh-CN"/>
              <a:t>: Spandex / Polyester </a:t>
            </a:r>
            <a:endParaRPr lang="en-US" altLang="zh-CN"/>
          </a:p>
          <a:p>
            <a:r>
              <a:rPr lang="en-US" altLang="zh-CN"/>
              <a:t>MOQ:  300 pcs/design/color</a:t>
            </a:r>
            <a:endParaRPr lang="en-US" altLang="zh-CN"/>
          </a:p>
          <a:p>
            <a:r>
              <a:rPr lang="en-US" altLang="zh-CN"/>
              <a:t>Feature:Breathable, Sustainable, Windproof</a:t>
            </a:r>
            <a:endParaRPr lang="en-US" altLang="zh-CN"/>
          </a:p>
        </p:txBody>
      </p:sp>
      <p:sp>
        <p:nvSpPr>
          <p:cNvPr id="22" name="任意多边形: 形状 21"/>
          <p:cNvSpPr/>
          <p:nvPr/>
        </p:nvSpPr>
        <p:spPr bwMode="auto">
          <a:xfrm>
            <a:off x="7987030" y="2357755"/>
            <a:ext cx="342265" cy="297180"/>
          </a:xfrm>
          <a:custGeom>
            <a:avLst/>
            <a:gdLst>
              <a:gd name="T0" fmla="*/ 149 w 177"/>
              <a:gd name="T1" fmla="*/ 6 h 176"/>
              <a:gd name="T2" fmla="*/ 15 w 177"/>
              <a:gd name="T3" fmla="*/ 122 h 176"/>
              <a:gd name="T4" fmla="*/ 7 w 177"/>
              <a:gd name="T5" fmla="*/ 154 h 176"/>
              <a:gd name="T6" fmla="*/ 9 w 177"/>
              <a:gd name="T7" fmla="*/ 174 h 176"/>
              <a:gd name="T8" fmla="*/ 54 w 177"/>
              <a:gd name="T9" fmla="*/ 162 h 176"/>
              <a:gd name="T10" fmla="*/ 171 w 177"/>
              <a:gd name="T11" fmla="*/ 45 h 176"/>
              <a:gd name="T12" fmla="*/ 44 w 177"/>
              <a:gd name="T13" fmla="*/ 157 h 176"/>
              <a:gd name="T14" fmla="*/ 15 w 177"/>
              <a:gd name="T15" fmla="*/ 151 h 176"/>
              <a:gd name="T16" fmla="*/ 21 w 177"/>
              <a:gd name="T17" fmla="*/ 128 h 176"/>
              <a:gd name="T18" fmla="*/ 44 w 177"/>
              <a:gd name="T19" fmla="*/ 157 h 176"/>
              <a:gd name="T20" fmla="*/ 25 w 177"/>
              <a:gd name="T21" fmla="*/ 122 h 176"/>
              <a:gd name="T22" fmla="*/ 110 w 177"/>
              <a:gd name="T23" fmla="*/ 47 h 176"/>
              <a:gd name="T24" fmla="*/ 54 w 177"/>
              <a:gd name="T25" fmla="*/ 152 h 176"/>
              <a:gd name="T26" fmla="*/ 153 w 177"/>
              <a:gd name="T27" fmla="*/ 53 h 176"/>
              <a:gd name="T28" fmla="*/ 163 w 177"/>
              <a:gd name="T29" fmla="*/ 40 h 176"/>
              <a:gd name="T30" fmla="*/ 161 w 177"/>
              <a:gd name="T31" fmla="*/ 29 h 176"/>
              <a:gd name="T32" fmla="*/ 160 w 177"/>
              <a:gd name="T33" fmla="*/ 35 h 176"/>
              <a:gd name="T34" fmla="*/ 148 w 177"/>
              <a:gd name="T35" fmla="*/ 48 h 176"/>
              <a:gd name="T36" fmla="*/ 137 w 177"/>
              <a:gd name="T37" fmla="*/ 11 h 176"/>
              <a:gd name="T38" fmla="*/ 166 w 177"/>
              <a:gd name="T39" fmla="*/ 32 h 176"/>
              <a:gd name="T40" fmla="*/ 6 w 177"/>
              <a:gd name="T41" fmla="*/ 46 h 176"/>
              <a:gd name="T42" fmla="*/ 6 w 177"/>
              <a:gd name="T43" fmla="*/ 36 h 176"/>
              <a:gd name="T44" fmla="*/ 42 w 177"/>
              <a:gd name="T45" fmla="*/ 0 h 176"/>
              <a:gd name="T46" fmla="*/ 86 w 177"/>
              <a:gd name="T47" fmla="*/ 44 h 176"/>
              <a:gd name="T48" fmla="*/ 80 w 177"/>
              <a:gd name="T49" fmla="*/ 49 h 176"/>
              <a:gd name="T50" fmla="*/ 71 w 177"/>
              <a:gd name="T51" fmla="*/ 53 h 176"/>
              <a:gd name="T52" fmla="*/ 73 w 177"/>
              <a:gd name="T53" fmla="*/ 41 h 176"/>
              <a:gd name="T54" fmla="*/ 63 w 177"/>
              <a:gd name="T55" fmla="*/ 46 h 176"/>
              <a:gd name="T56" fmla="*/ 65 w 177"/>
              <a:gd name="T57" fmla="*/ 34 h 176"/>
              <a:gd name="T58" fmla="*/ 56 w 177"/>
              <a:gd name="T59" fmla="*/ 38 h 176"/>
              <a:gd name="T60" fmla="*/ 58 w 177"/>
              <a:gd name="T61" fmla="*/ 27 h 176"/>
              <a:gd name="T62" fmla="*/ 49 w 177"/>
              <a:gd name="T63" fmla="*/ 31 h 176"/>
              <a:gd name="T64" fmla="*/ 52 w 177"/>
              <a:gd name="T65" fmla="*/ 21 h 176"/>
              <a:gd name="T66" fmla="*/ 35 w 177"/>
              <a:gd name="T67" fmla="*/ 28 h 176"/>
              <a:gd name="T68" fmla="*/ 42 w 177"/>
              <a:gd name="T69" fmla="*/ 10 h 176"/>
              <a:gd name="T70" fmla="*/ 57 w 177"/>
              <a:gd name="T71" fmla="*/ 73 h 176"/>
              <a:gd name="T72" fmla="*/ 6 w 177"/>
              <a:gd name="T73" fmla="*/ 46 h 176"/>
              <a:gd name="T74" fmla="*/ 172 w 177"/>
              <a:gd name="T75" fmla="*/ 140 h 176"/>
              <a:gd name="T76" fmla="*/ 136 w 177"/>
              <a:gd name="T77" fmla="*/ 176 h 176"/>
              <a:gd name="T78" fmla="*/ 92 w 177"/>
              <a:gd name="T79" fmla="*/ 132 h 176"/>
              <a:gd name="T80" fmla="*/ 143 w 177"/>
              <a:gd name="T81" fmla="*/ 159 h 176"/>
              <a:gd name="T82" fmla="*/ 161 w 177"/>
              <a:gd name="T83" fmla="*/ 130 h 176"/>
              <a:gd name="T84" fmla="*/ 144 w 177"/>
              <a:gd name="T85" fmla="*/ 136 h 176"/>
              <a:gd name="T86" fmla="*/ 153 w 177"/>
              <a:gd name="T87" fmla="*/ 121 h 176"/>
              <a:gd name="T88" fmla="*/ 143 w 177"/>
              <a:gd name="T89" fmla="*/ 125 h 176"/>
              <a:gd name="T90" fmla="*/ 145 w 177"/>
              <a:gd name="T91" fmla="*/ 114 h 176"/>
              <a:gd name="T92" fmla="*/ 136 w 177"/>
              <a:gd name="T93" fmla="*/ 118 h 176"/>
              <a:gd name="T94" fmla="*/ 138 w 177"/>
              <a:gd name="T95" fmla="*/ 107 h 176"/>
              <a:gd name="T96" fmla="*/ 129 w 177"/>
              <a:gd name="T97" fmla="*/ 111 h 176"/>
              <a:gd name="T98" fmla="*/ 131 w 177"/>
              <a:gd name="T99" fmla="*/ 99 h 176"/>
              <a:gd name="T100" fmla="*/ 121 w 177"/>
              <a:gd name="T101" fmla="*/ 104 h 176"/>
              <a:gd name="T102" fmla="*/ 128 w 177"/>
              <a:gd name="T103" fmla="*/ 96 h 176"/>
              <a:gd name="T104" fmla="*/ 172 w 177"/>
              <a:gd name="T105" fmla="*/ 13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77" h="176">
                <a:moveTo>
                  <a:pt x="171" y="27"/>
                </a:moveTo>
                <a:cubicBezTo>
                  <a:pt x="149" y="6"/>
                  <a:pt x="149" y="6"/>
                  <a:pt x="149" y="6"/>
                </a:cubicBezTo>
                <a:cubicBezTo>
                  <a:pt x="145" y="1"/>
                  <a:pt x="137" y="1"/>
                  <a:pt x="132" y="6"/>
                </a:cubicBezTo>
                <a:cubicBezTo>
                  <a:pt x="15" y="122"/>
                  <a:pt x="15" y="122"/>
                  <a:pt x="15" y="122"/>
                </a:cubicBezTo>
                <a:cubicBezTo>
                  <a:pt x="15" y="123"/>
                  <a:pt x="15" y="123"/>
                  <a:pt x="15" y="123"/>
                </a:cubicBezTo>
                <a:cubicBezTo>
                  <a:pt x="15" y="123"/>
                  <a:pt x="7" y="154"/>
                  <a:pt x="7" y="154"/>
                </a:cubicBezTo>
                <a:cubicBezTo>
                  <a:pt x="3" y="168"/>
                  <a:pt x="3" y="168"/>
                  <a:pt x="3" y="168"/>
                </a:cubicBezTo>
                <a:cubicBezTo>
                  <a:pt x="2" y="173"/>
                  <a:pt x="4" y="175"/>
                  <a:pt x="9" y="174"/>
                </a:cubicBezTo>
                <a:cubicBezTo>
                  <a:pt x="23" y="170"/>
                  <a:pt x="23" y="170"/>
                  <a:pt x="23" y="170"/>
                </a:cubicBezTo>
                <a:cubicBezTo>
                  <a:pt x="23" y="170"/>
                  <a:pt x="54" y="162"/>
                  <a:pt x="54" y="162"/>
                </a:cubicBezTo>
                <a:cubicBezTo>
                  <a:pt x="54" y="162"/>
                  <a:pt x="54" y="162"/>
                  <a:pt x="54" y="162"/>
                </a:cubicBezTo>
                <a:cubicBezTo>
                  <a:pt x="171" y="45"/>
                  <a:pt x="171" y="45"/>
                  <a:pt x="171" y="45"/>
                </a:cubicBezTo>
                <a:cubicBezTo>
                  <a:pt x="176" y="40"/>
                  <a:pt x="176" y="32"/>
                  <a:pt x="171" y="27"/>
                </a:cubicBezTo>
                <a:close/>
                <a:moveTo>
                  <a:pt x="44" y="157"/>
                </a:moveTo>
                <a:cubicBezTo>
                  <a:pt x="25" y="162"/>
                  <a:pt x="25" y="162"/>
                  <a:pt x="25" y="162"/>
                </a:cubicBezTo>
                <a:cubicBezTo>
                  <a:pt x="15" y="151"/>
                  <a:pt x="15" y="151"/>
                  <a:pt x="15" y="151"/>
                </a:cubicBezTo>
                <a:cubicBezTo>
                  <a:pt x="20" y="133"/>
                  <a:pt x="20" y="133"/>
                  <a:pt x="20" y="133"/>
                </a:cubicBezTo>
                <a:cubicBezTo>
                  <a:pt x="20" y="131"/>
                  <a:pt x="20" y="129"/>
                  <a:pt x="21" y="128"/>
                </a:cubicBezTo>
                <a:cubicBezTo>
                  <a:pt x="49" y="156"/>
                  <a:pt x="49" y="156"/>
                  <a:pt x="49" y="156"/>
                </a:cubicBezTo>
                <a:cubicBezTo>
                  <a:pt x="47" y="156"/>
                  <a:pt x="46" y="157"/>
                  <a:pt x="44" y="157"/>
                </a:cubicBezTo>
                <a:close/>
                <a:moveTo>
                  <a:pt x="54" y="152"/>
                </a:moveTo>
                <a:cubicBezTo>
                  <a:pt x="25" y="122"/>
                  <a:pt x="25" y="122"/>
                  <a:pt x="25" y="122"/>
                </a:cubicBezTo>
                <a:cubicBezTo>
                  <a:pt x="105" y="42"/>
                  <a:pt x="105" y="42"/>
                  <a:pt x="105" y="42"/>
                </a:cubicBezTo>
                <a:cubicBezTo>
                  <a:pt x="110" y="47"/>
                  <a:pt x="110" y="47"/>
                  <a:pt x="110" y="47"/>
                </a:cubicBezTo>
                <a:cubicBezTo>
                  <a:pt x="134" y="72"/>
                  <a:pt x="134" y="72"/>
                  <a:pt x="134" y="72"/>
                </a:cubicBezTo>
                <a:lnTo>
                  <a:pt x="54" y="152"/>
                </a:lnTo>
                <a:close/>
                <a:moveTo>
                  <a:pt x="166" y="40"/>
                </a:moveTo>
                <a:cubicBezTo>
                  <a:pt x="153" y="53"/>
                  <a:pt x="153" y="53"/>
                  <a:pt x="153" y="53"/>
                </a:cubicBezTo>
                <a:cubicBezTo>
                  <a:pt x="151" y="52"/>
                  <a:pt x="151" y="52"/>
                  <a:pt x="151" y="52"/>
                </a:cubicBezTo>
                <a:cubicBezTo>
                  <a:pt x="163" y="40"/>
                  <a:pt x="163" y="40"/>
                  <a:pt x="163" y="40"/>
                </a:cubicBezTo>
                <a:cubicBezTo>
                  <a:pt x="164" y="39"/>
                  <a:pt x="165" y="37"/>
                  <a:pt x="165" y="35"/>
                </a:cubicBezTo>
                <a:cubicBezTo>
                  <a:pt x="165" y="32"/>
                  <a:pt x="162" y="29"/>
                  <a:pt x="161" y="29"/>
                </a:cubicBezTo>
                <a:cubicBezTo>
                  <a:pt x="158" y="33"/>
                  <a:pt x="158" y="33"/>
                  <a:pt x="158" y="33"/>
                </a:cubicBezTo>
                <a:cubicBezTo>
                  <a:pt x="159" y="34"/>
                  <a:pt x="160" y="35"/>
                  <a:pt x="160" y="35"/>
                </a:cubicBezTo>
                <a:cubicBezTo>
                  <a:pt x="160" y="36"/>
                  <a:pt x="160" y="36"/>
                  <a:pt x="159" y="36"/>
                </a:cubicBezTo>
                <a:cubicBezTo>
                  <a:pt x="148" y="48"/>
                  <a:pt x="148" y="48"/>
                  <a:pt x="148" y="48"/>
                </a:cubicBezTo>
                <a:cubicBezTo>
                  <a:pt x="124" y="24"/>
                  <a:pt x="124" y="24"/>
                  <a:pt x="124" y="24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9" y="9"/>
                  <a:pt x="142" y="9"/>
                  <a:pt x="144" y="11"/>
                </a:cubicBezTo>
                <a:cubicBezTo>
                  <a:pt x="166" y="32"/>
                  <a:pt x="166" y="32"/>
                  <a:pt x="166" y="32"/>
                </a:cubicBezTo>
                <a:cubicBezTo>
                  <a:pt x="168" y="34"/>
                  <a:pt x="168" y="38"/>
                  <a:pt x="166" y="40"/>
                </a:cubicBezTo>
                <a:close/>
                <a:moveTo>
                  <a:pt x="6" y="46"/>
                </a:moveTo>
                <a:cubicBezTo>
                  <a:pt x="0" y="41"/>
                  <a:pt x="0" y="41"/>
                  <a:pt x="0" y="41"/>
                </a:cubicBezTo>
                <a:cubicBezTo>
                  <a:pt x="6" y="36"/>
                  <a:pt x="6" y="36"/>
                  <a:pt x="6" y="36"/>
                </a:cubicBezTo>
                <a:cubicBezTo>
                  <a:pt x="36" y="5"/>
                  <a:pt x="36" y="5"/>
                  <a:pt x="36" y="5"/>
                </a:cubicBezTo>
                <a:cubicBezTo>
                  <a:pt x="42" y="0"/>
                  <a:pt x="42" y="0"/>
                  <a:pt x="42" y="0"/>
                </a:cubicBezTo>
                <a:cubicBezTo>
                  <a:pt x="47" y="5"/>
                  <a:pt x="47" y="5"/>
                  <a:pt x="47" y="5"/>
                </a:cubicBezTo>
                <a:cubicBezTo>
                  <a:pt x="86" y="44"/>
                  <a:pt x="86" y="44"/>
                  <a:pt x="86" y="44"/>
                </a:cubicBezTo>
                <a:cubicBezTo>
                  <a:pt x="81" y="49"/>
                  <a:pt x="81" y="49"/>
                  <a:pt x="81" y="49"/>
                </a:cubicBezTo>
                <a:cubicBezTo>
                  <a:pt x="80" y="49"/>
                  <a:pt x="80" y="49"/>
                  <a:pt x="80" y="49"/>
                </a:cubicBezTo>
                <a:cubicBezTo>
                  <a:pt x="73" y="55"/>
                  <a:pt x="73" y="55"/>
                  <a:pt x="73" y="55"/>
                </a:cubicBezTo>
                <a:cubicBezTo>
                  <a:pt x="71" y="53"/>
                  <a:pt x="71" y="53"/>
                  <a:pt x="71" y="53"/>
                </a:cubicBezTo>
                <a:cubicBezTo>
                  <a:pt x="77" y="46"/>
                  <a:pt x="77" y="46"/>
                  <a:pt x="77" y="46"/>
                </a:cubicBezTo>
                <a:cubicBezTo>
                  <a:pt x="73" y="41"/>
                  <a:pt x="73" y="41"/>
                  <a:pt x="73" y="41"/>
                </a:cubicBezTo>
                <a:cubicBezTo>
                  <a:pt x="66" y="48"/>
                  <a:pt x="66" y="48"/>
                  <a:pt x="66" y="48"/>
                </a:cubicBezTo>
                <a:cubicBezTo>
                  <a:pt x="63" y="46"/>
                  <a:pt x="63" y="46"/>
                  <a:pt x="63" y="46"/>
                </a:cubicBezTo>
                <a:cubicBezTo>
                  <a:pt x="70" y="39"/>
                  <a:pt x="70" y="39"/>
                  <a:pt x="70" y="39"/>
                </a:cubicBezTo>
                <a:cubicBezTo>
                  <a:pt x="65" y="34"/>
                  <a:pt x="65" y="34"/>
                  <a:pt x="65" y="34"/>
                </a:cubicBezTo>
                <a:cubicBezTo>
                  <a:pt x="59" y="41"/>
                  <a:pt x="59" y="41"/>
                  <a:pt x="59" y="41"/>
                </a:cubicBezTo>
                <a:cubicBezTo>
                  <a:pt x="56" y="38"/>
                  <a:pt x="56" y="38"/>
                  <a:pt x="56" y="38"/>
                </a:cubicBezTo>
                <a:cubicBezTo>
                  <a:pt x="63" y="32"/>
                  <a:pt x="63" y="32"/>
                  <a:pt x="63" y="32"/>
                </a:cubicBezTo>
                <a:cubicBezTo>
                  <a:pt x="58" y="27"/>
                  <a:pt x="58" y="27"/>
                  <a:pt x="58" y="27"/>
                </a:cubicBezTo>
                <a:cubicBezTo>
                  <a:pt x="51" y="34"/>
                  <a:pt x="51" y="34"/>
                  <a:pt x="51" y="34"/>
                </a:cubicBezTo>
                <a:cubicBezTo>
                  <a:pt x="49" y="31"/>
                  <a:pt x="49" y="31"/>
                  <a:pt x="49" y="31"/>
                </a:cubicBezTo>
                <a:cubicBezTo>
                  <a:pt x="56" y="24"/>
                  <a:pt x="56" y="24"/>
                  <a:pt x="56" y="24"/>
                </a:cubicBezTo>
                <a:cubicBezTo>
                  <a:pt x="52" y="21"/>
                  <a:pt x="52" y="21"/>
                  <a:pt x="52" y="21"/>
                </a:cubicBezTo>
                <a:cubicBezTo>
                  <a:pt x="40" y="33"/>
                  <a:pt x="40" y="33"/>
                  <a:pt x="40" y="33"/>
                </a:cubicBezTo>
                <a:cubicBezTo>
                  <a:pt x="35" y="28"/>
                  <a:pt x="35" y="28"/>
                  <a:pt x="35" y="28"/>
                </a:cubicBezTo>
                <a:cubicBezTo>
                  <a:pt x="47" y="16"/>
                  <a:pt x="47" y="16"/>
                  <a:pt x="47" y="16"/>
                </a:cubicBezTo>
                <a:cubicBezTo>
                  <a:pt x="42" y="10"/>
                  <a:pt x="42" y="10"/>
                  <a:pt x="42" y="10"/>
                </a:cubicBezTo>
                <a:cubicBezTo>
                  <a:pt x="18" y="34"/>
                  <a:pt x="18" y="34"/>
                  <a:pt x="18" y="34"/>
                </a:cubicBezTo>
                <a:cubicBezTo>
                  <a:pt x="57" y="73"/>
                  <a:pt x="57" y="73"/>
                  <a:pt x="57" y="73"/>
                </a:cubicBezTo>
                <a:cubicBezTo>
                  <a:pt x="45" y="85"/>
                  <a:pt x="45" y="85"/>
                  <a:pt x="45" y="85"/>
                </a:cubicBezTo>
                <a:lnTo>
                  <a:pt x="6" y="46"/>
                </a:lnTo>
                <a:close/>
                <a:moveTo>
                  <a:pt x="177" y="135"/>
                </a:moveTo>
                <a:cubicBezTo>
                  <a:pt x="172" y="140"/>
                  <a:pt x="172" y="140"/>
                  <a:pt x="172" y="140"/>
                </a:cubicBezTo>
                <a:cubicBezTo>
                  <a:pt x="141" y="171"/>
                  <a:pt x="141" y="171"/>
                  <a:pt x="141" y="171"/>
                </a:cubicBezTo>
                <a:cubicBezTo>
                  <a:pt x="136" y="176"/>
                  <a:pt x="136" y="176"/>
                  <a:pt x="136" y="176"/>
                </a:cubicBezTo>
                <a:cubicBezTo>
                  <a:pt x="131" y="171"/>
                  <a:pt x="131" y="171"/>
                  <a:pt x="131" y="171"/>
                </a:cubicBezTo>
                <a:cubicBezTo>
                  <a:pt x="92" y="132"/>
                  <a:pt x="92" y="132"/>
                  <a:pt x="92" y="132"/>
                </a:cubicBezTo>
                <a:cubicBezTo>
                  <a:pt x="104" y="120"/>
                  <a:pt x="104" y="120"/>
                  <a:pt x="104" y="120"/>
                </a:cubicBezTo>
                <a:cubicBezTo>
                  <a:pt x="143" y="159"/>
                  <a:pt x="143" y="159"/>
                  <a:pt x="143" y="159"/>
                </a:cubicBezTo>
                <a:cubicBezTo>
                  <a:pt x="167" y="135"/>
                  <a:pt x="167" y="135"/>
                  <a:pt x="167" y="135"/>
                </a:cubicBezTo>
                <a:cubicBezTo>
                  <a:pt x="161" y="130"/>
                  <a:pt x="161" y="130"/>
                  <a:pt x="161" y="130"/>
                </a:cubicBezTo>
                <a:cubicBezTo>
                  <a:pt x="149" y="142"/>
                  <a:pt x="149" y="142"/>
                  <a:pt x="149" y="142"/>
                </a:cubicBezTo>
                <a:cubicBezTo>
                  <a:pt x="144" y="136"/>
                  <a:pt x="144" y="136"/>
                  <a:pt x="144" y="136"/>
                </a:cubicBezTo>
                <a:cubicBezTo>
                  <a:pt x="156" y="125"/>
                  <a:pt x="156" y="125"/>
                  <a:pt x="156" y="125"/>
                </a:cubicBezTo>
                <a:cubicBezTo>
                  <a:pt x="153" y="121"/>
                  <a:pt x="153" y="121"/>
                  <a:pt x="153" y="121"/>
                </a:cubicBezTo>
                <a:cubicBezTo>
                  <a:pt x="146" y="128"/>
                  <a:pt x="146" y="128"/>
                  <a:pt x="146" y="128"/>
                </a:cubicBezTo>
                <a:cubicBezTo>
                  <a:pt x="143" y="125"/>
                  <a:pt x="143" y="125"/>
                  <a:pt x="143" y="125"/>
                </a:cubicBezTo>
                <a:cubicBezTo>
                  <a:pt x="150" y="119"/>
                  <a:pt x="150" y="119"/>
                  <a:pt x="150" y="119"/>
                </a:cubicBezTo>
                <a:cubicBezTo>
                  <a:pt x="145" y="114"/>
                  <a:pt x="145" y="114"/>
                  <a:pt x="145" y="114"/>
                </a:cubicBezTo>
                <a:cubicBezTo>
                  <a:pt x="138" y="121"/>
                  <a:pt x="138" y="121"/>
                  <a:pt x="138" y="121"/>
                </a:cubicBezTo>
                <a:cubicBezTo>
                  <a:pt x="136" y="118"/>
                  <a:pt x="136" y="118"/>
                  <a:pt x="136" y="118"/>
                </a:cubicBezTo>
                <a:cubicBezTo>
                  <a:pt x="143" y="111"/>
                  <a:pt x="143" y="111"/>
                  <a:pt x="143" y="111"/>
                </a:cubicBezTo>
                <a:cubicBezTo>
                  <a:pt x="138" y="107"/>
                  <a:pt x="138" y="107"/>
                  <a:pt x="138" y="107"/>
                </a:cubicBezTo>
                <a:cubicBezTo>
                  <a:pt x="131" y="113"/>
                  <a:pt x="131" y="113"/>
                  <a:pt x="131" y="113"/>
                </a:cubicBezTo>
                <a:cubicBezTo>
                  <a:pt x="129" y="111"/>
                  <a:pt x="129" y="111"/>
                  <a:pt x="129" y="111"/>
                </a:cubicBezTo>
                <a:cubicBezTo>
                  <a:pt x="135" y="104"/>
                  <a:pt x="135" y="104"/>
                  <a:pt x="135" y="104"/>
                </a:cubicBezTo>
                <a:cubicBezTo>
                  <a:pt x="131" y="99"/>
                  <a:pt x="131" y="99"/>
                  <a:pt x="131" y="99"/>
                </a:cubicBezTo>
                <a:cubicBezTo>
                  <a:pt x="124" y="106"/>
                  <a:pt x="124" y="106"/>
                  <a:pt x="124" y="106"/>
                </a:cubicBezTo>
                <a:cubicBezTo>
                  <a:pt x="121" y="104"/>
                  <a:pt x="121" y="104"/>
                  <a:pt x="121" y="104"/>
                </a:cubicBezTo>
                <a:cubicBezTo>
                  <a:pt x="128" y="97"/>
                  <a:pt x="128" y="97"/>
                  <a:pt x="128" y="97"/>
                </a:cubicBezTo>
                <a:cubicBezTo>
                  <a:pt x="128" y="96"/>
                  <a:pt x="128" y="96"/>
                  <a:pt x="128" y="96"/>
                </a:cubicBezTo>
                <a:cubicBezTo>
                  <a:pt x="133" y="91"/>
                  <a:pt x="133" y="91"/>
                  <a:pt x="133" y="91"/>
                </a:cubicBezTo>
                <a:cubicBezTo>
                  <a:pt x="172" y="130"/>
                  <a:pt x="172" y="130"/>
                  <a:pt x="172" y="130"/>
                </a:cubicBezTo>
                <a:lnTo>
                  <a:pt x="177" y="135"/>
                </a:lnTo>
                <a:close/>
              </a:path>
            </a:pathLst>
          </a:custGeom>
          <a:solidFill>
            <a:srgbClr val="9CB7C0"/>
          </a:solidFill>
          <a:ln>
            <a:noFill/>
          </a:ln>
        </p:spPr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08" name="图片 107"/>
          <p:cNvPicPr/>
          <p:nvPr/>
        </p:nvPicPr>
        <p:blipFill>
          <a:blip r:embed="rId2"/>
          <a:srcRect t="15708" r="4291" b="11873"/>
          <a:stretch>
            <a:fillRect/>
          </a:stretch>
        </p:blipFill>
        <p:spPr>
          <a:xfrm>
            <a:off x="433070" y="726440"/>
            <a:ext cx="3876675" cy="3181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0" name="图片 109"/>
          <p:cNvPicPr/>
          <p:nvPr/>
        </p:nvPicPr>
        <p:blipFill>
          <a:blip r:embed="rId3"/>
          <a:stretch>
            <a:fillRect/>
          </a:stretch>
        </p:blipFill>
        <p:spPr>
          <a:xfrm>
            <a:off x="4693285" y="2692400"/>
            <a:ext cx="2986405" cy="37947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1" name="图片 110"/>
          <p:cNvPicPr/>
          <p:nvPr/>
        </p:nvPicPr>
        <p:blipFill>
          <a:blip r:embed="rId4"/>
          <a:stretch>
            <a:fillRect/>
          </a:stretch>
        </p:blipFill>
        <p:spPr>
          <a:xfrm>
            <a:off x="677545" y="4068445"/>
            <a:ext cx="3522980" cy="2329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7" name="图片 116"/>
          <p:cNvPicPr/>
          <p:nvPr/>
        </p:nvPicPr>
        <p:blipFill>
          <a:blip r:embed="rId5"/>
          <a:srcRect t="50428"/>
          <a:stretch>
            <a:fillRect/>
          </a:stretch>
        </p:blipFill>
        <p:spPr>
          <a:xfrm>
            <a:off x="4693285" y="735965"/>
            <a:ext cx="2987040" cy="19189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865505" y="0"/>
            <a:ext cx="2705100" cy="6858000"/>
          </a:xfrm>
          <a:prstGeom prst="rect">
            <a:avLst/>
          </a:prstGeom>
          <a:solidFill>
            <a:srgbClr val="9CB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17855" y="788670"/>
            <a:ext cx="505523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defTabSz="4572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kern="1200" cap="none" spc="0" normalizeH="0" baseline="0" noProof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BYM-1647 Fashion Designs Boys Classic Biker Jacket Motorcycle Pu Faux Leather Jacket For Mens Blazer Masculino Slim Fit Leather Coat</a:t>
            </a:r>
            <a:endParaRPr kumimoji="0" lang="en-US" altLang="zh-CN" sz="1200" b="0" i="0" kern="1200" cap="none" spc="0" normalizeH="0" baseline="0" noProof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0" y="0"/>
            <a:ext cx="617574" cy="647700"/>
          </a:xfrm>
          <a:prstGeom prst="rect">
            <a:avLst/>
          </a:prstGeom>
          <a:solidFill>
            <a:srgbClr val="9CB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03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78510" y="59055"/>
            <a:ext cx="510413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cs typeface="+mn-ea"/>
                <a:sym typeface="+mn-lt"/>
              </a:rPr>
              <a:t>Men's faux leather jackets</a:t>
            </a:r>
            <a:endParaRPr lang="zh-CN" altLang="en-US" sz="2800" b="1" dirty="0">
              <a:cs typeface="+mn-ea"/>
              <a:sym typeface="+mn-lt"/>
            </a:endParaRPr>
          </a:p>
          <a:p>
            <a:endParaRPr lang="zh-CN" altLang="en-US" sz="2800" b="1" spc="3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03" name="图片 102"/>
          <p:cNvPicPr/>
          <p:nvPr/>
        </p:nvPicPr>
        <p:blipFill>
          <a:blip r:embed="rId1"/>
          <a:stretch>
            <a:fillRect/>
          </a:stretch>
        </p:blipFill>
        <p:spPr>
          <a:xfrm>
            <a:off x="269240" y="2006600"/>
            <a:ext cx="6215380" cy="38557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图片 103"/>
          <p:cNvPicPr/>
          <p:nvPr/>
        </p:nvPicPr>
        <p:blipFill>
          <a:blip r:embed="rId2"/>
          <a:stretch>
            <a:fillRect/>
          </a:stretch>
        </p:blipFill>
        <p:spPr>
          <a:xfrm>
            <a:off x="7912410" y="0"/>
            <a:ext cx="365825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/>
        </p:nvPicPr>
        <p:blipFill>
          <a:blip r:embed="rId3"/>
          <a:srcRect l="9110" t="15867" r="21187" b="14174"/>
          <a:stretch>
            <a:fillRect/>
          </a:stretch>
        </p:blipFill>
        <p:spPr>
          <a:xfrm>
            <a:off x="6278880" y="788670"/>
            <a:ext cx="2068195" cy="1983740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22" name="任意多边形: 形状 21"/>
          <p:cNvSpPr/>
          <p:nvPr/>
        </p:nvSpPr>
        <p:spPr bwMode="auto">
          <a:xfrm>
            <a:off x="269240" y="1178560"/>
            <a:ext cx="342265" cy="297180"/>
          </a:xfrm>
          <a:custGeom>
            <a:avLst/>
            <a:gdLst>
              <a:gd name="T0" fmla="*/ 149 w 177"/>
              <a:gd name="T1" fmla="*/ 6 h 176"/>
              <a:gd name="T2" fmla="*/ 15 w 177"/>
              <a:gd name="T3" fmla="*/ 122 h 176"/>
              <a:gd name="T4" fmla="*/ 7 w 177"/>
              <a:gd name="T5" fmla="*/ 154 h 176"/>
              <a:gd name="T6" fmla="*/ 9 w 177"/>
              <a:gd name="T7" fmla="*/ 174 h 176"/>
              <a:gd name="T8" fmla="*/ 54 w 177"/>
              <a:gd name="T9" fmla="*/ 162 h 176"/>
              <a:gd name="T10" fmla="*/ 171 w 177"/>
              <a:gd name="T11" fmla="*/ 45 h 176"/>
              <a:gd name="T12" fmla="*/ 44 w 177"/>
              <a:gd name="T13" fmla="*/ 157 h 176"/>
              <a:gd name="T14" fmla="*/ 15 w 177"/>
              <a:gd name="T15" fmla="*/ 151 h 176"/>
              <a:gd name="T16" fmla="*/ 21 w 177"/>
              <a:gd name="T17" fmla="*/ 128 h 176"/>
              <a:gd name="T18" fmla="*/ 44 w 177"/>
              <a:gd name="T19" fmla="*/ 157 h 176"/>
              <a:gd name="T20" fmla="*/ 25 w 177"/>
              <a:gd name="T21" fmla="*/ 122 h 176"/>
              <a:gd name="T22" fmla="*/ 110 w 177"/>
              <a:gd name="T23" fmla="*/ 47 h 176"/>
              <a:gd name="T24" fmla="*/ 54 w 177"/>
              <a:gd name="T25" fmla="*/ 152 h 176"/>
              <a:gd name="T26" fmla="*/ 153 w 177"/>
              <a:gd name="T27" fmla="*/ 53 h 176"/>
              <a:gd name="T28" fmla="*/ 163 w 177"/>
              <a:gd name="T29" fmla="*/ 40 h 176"/>
              <a:gd name="T30" fmla="*/ 161 w 177"/>
              <a:gd name="T31" fmla="*/ 29 h 176"/>
              <a:gd name="T32" fmla="*/ 160 w 177"/>
              <a:gd name="T33" fmla="*/ 35 h 176"/>
              <a:gd name="T34" fmla="*/ 148 w 177"/>
              <a:gd name="T35" fmla="*/ 48 h 176"/>
              <a:gd name="T36" fmla="*/ 137 w 177"/>
              <a:gd name="T37" fmla="*/ 11 h 176"/>
              <a:gd name="T38" fmla="*/ 166 w 177"/>
              <a:gd name="T39" fmla="*/ 32 h 176"/>
              <a:gd name="T40" fmla="*/ 6 w 177"/>
              <a:gd name="T41" fmla="*/ 46 h 176"/>
              <a:gd name="T42" fmla="*/ 6 w 177"/>
              <a:gd name="T43" fmla="*/ 36 h 176"/>
              <a:gd name="T44" fmla="*/ 42 w 177"/>
              <a:gd name="T45" fmla="*/ 0 h 176"/>
              <a:gd name="T46" fmla="*/ 86 w 177"/>
              <a:gd name="T47" fmla="*/ 44 h 176"/>
              <a:gd name="T48" fmla="*/ 80 w 177"/>
              <a:gd name="T49" fmla="*/ 49 h 176"/>
              <a:gd name="T50" fmla="*/ 71 w 177"/>
              <a:gd name="T51" fmla="*/ 53 h 176"/>
              <a:gd name="T52" fmla="*/ 73 w 177"/>
              <a:gd name="T53" fmla="*/ 41 h 176"/>
              <a:gd name="T54" fmla="*/ 63 w 177"/>
              <a:gd name="T55" fmla="*/ 46 h 176"/>
              <a:gd name="T56" fmla="*/ 65 w 177"/>
              <a:gd name="T57" fmla="*/ 34 h 176"/>
              <a:gd name="T58" fmla="*/ 56 w 177"/>
              <a:gd name="T59" fmla="*/ 38 h 176"/>
              <a:gd name="T60" fmla="*/ 58 w 177"/>
              <a:gd name="T61" fmla="*/ 27 h 176"/>
              <a:gd name="T62" fmla="*/ 49 w 177"/>
              <a:gd name="T63" fmla="*/ 31 h 176"/>
              <a:gd name="T64" fmla="*/ 52 w 177"/>
              <a:gd name="T65" fmla="*/ 21 h 176"/>
              <a:gd name="T66" fmla="*/ 35 w 177"/>
              <a:gd name="T67" fmla="*/ 28 h 176"/>
              <a:gd name="T68" fmla="*/ 42 w 177"/>
              <a:gd name="T69" fmla="*/ 10 h 176"/>
              <a:gd name="T70" fmla="*/ 57 w 177"/>
              <a:gd name="T71" fmla="*/ 73 h 176"/>
              <a:gd name="T72" fmla="*/ 6 w 177"/>
              <a:gd name="T73" fmla="*/ 46 h 176"/>
              <a:gd name="T74" fmla="*/ 172 w 177"/>
              <a:gd name="T75" fmla="*/ 140 h 176"/>
              <a:gd name="T76" fmla="*/ 136 w 177"/>
              <a:gd name="T77" fmla="*/ 176 h 176"/>
              <a:gd name="T78" fmla="*/ 92 w 177"/>
              <a:gd name="T79" fmla="*/ 132 h 176"/>
              <a:gd name="T80" fmla="*/ 143 w 177"/>
              <a:gd name="T81" fmla="*/ 159 h 176"/>
              <a:gd name="T82" fmla="*/ 161 w 177"/>
              <a:gd name="T83" fmla="*/ 130 h 176"/>
              <a:gd name="T84" fmla="*/ 144 w 177"/>
              <a:gd name="T85" fmla="*/ 136 h 176"/>
              <a:gd name="T86" fmla="*/ 153 w 177"/>
              <a:gd name="T87" fmla="*/ 121 h 176"/>
              <a:gd name="T88" fmla="*/ 143 w 177"/>
              <a:gd name="T89" fmla="*/ 125 h 176"/>
              <a:gd name="T90" fmla="*/ 145 w 177"/>
              <a:gd name="T91" fmla="*/ 114 h 176"/>
              <a:gd name="T92" fmla="*/ 136 w 177"/>
              <a:gd name="T93" fmla="*/ 118 h 176"/>
              <a:gd name="T94" fmla="*/ 138 w 177"/>
              <a:gd name="T95" fmla="*/ 107 h 176"/>
              <a:gd name="T96" fmla="*/ 129 w 177"/>
              <a:gd name="T97" fmla="*/ 111 h 176"/>
              <a:gd name="T98" fmla="*/ 131 w 177"/>
              <a:gd name="T99" fmla="*/ 99 h 176"/>
              <a:gd name="T100" fmla="*/ 121 w 177"/>
              <a:gd name="T101" fmla="*/ 104 h 176"/>
              <a:gd name="T102" fmla="*/ 128 w 177"/>
              <a:gd name="T103" fmla="*/ 96 h 176"/>
              <a:gd name="T104" fmla="*/ 172 w 177"/>
              <a:gd name="T105" fmla="*/ 13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77" h="176">
                <a:moveTo>
                  <a:pt x="171" y="27"/>
                </a:moveTo>
                <a:cubicBezTo>
                  <a:pt x="149" y="6"/>
                  <a:pt x="149" y="6"/>
                  <a:pt x="149" y="6"/>
                </a:cubicBezTo>
                <a:cubicBezTo>
                  <a:pt x="145" y="1"/>
                  <a:pt x="137" y="1"/>
                  <a:pt x="132" y="6"/>
                </a:cubicBezTo>
                <a:cubicBezTo>
                  <a:pt x="15" y="122"/>
                  <a:pt x="15" y="122"/>
                  <a:pt x="15" y="122"/>
                </a:cubicBezTo>
                <a:cubicBezTo>
                  <a:pt x="15" y="123"/>
                  <a:pt x="15" y="123"/>
                  <a:pt x="15" y="123"/>
                </a:cubicBezTo>
                <a:cubicBezTo>
                  <a:pt x="15" y="123"/>
                  <a:pt x="7" y="154"/>
                  <a:pt x="7" y="154"/>
                </a:cubicBezTo>
                <a:cubicBezTo>
                  <a:pt x="3" y="168"/>
                  <a:pt x="3" y="168"/>
                  <a:pt x="3" y="168"/>
                </a:cubicBezTo>
                <a:cubicBezTo>
                  <a:pt x="2" y="173"/>
                  <a:pt x="4" y="175"/>
                  <a:pt x="9" y="174"/>
                </a:cubicBezTo>
                <a:cubicBezTo>
                  <a:pt x="23" y="170"/>
                  <a:pt x="23" y="170"/>
                  <a:pt x="23" y="170"/>
                </a:cubicBezTo>
                <a:cubicBezTo>
                  <a:pt x="23" y="170"/>
                  <a:pt x="54" y="162"/>
                  <a:pt x="54" y="162"/>
                </a:cubicBezTo>
                <a:cubicBezTo>
                  <a:pt x="54" y="162"/>
                  <a:pt x="54" y="162"/>
                  <a:pt x="54" y="162"/>
                </a:cubicBezTo>
                <a:cubicBezTo>
                  <a:pt x="171" y="45"/>
                  <a:pt x="171" y="45"/>
                  <a:pt x="171" y="45"/>
                </a:cubicBezTo>
                <a:cubicBezTo>
                  <a:pt x="176" y="40"/>
                  <a:pt x="176" y="32"/>
                  <a:pt x="171" y="27"/>
                </a:cubicBezTo>
                <a:close/>
                <a:moveTo>
                  <a:pt x="44" y="157"/>
                </a:moveTo>
                <a:cubicBezTo>
                  <a:pt x="25" y="162"/>
                  <a:pt x="25" y="162"/>
                  <a:pt x="25" y="162"/>
                </a:cubicBezTo>
                <a:cubicBezTo>
                  <a:pt x="15" y="151"/>
                  <a:pt x="15" y="151"/>
                  <a:pt x="15" y="151"/>
                </a:cubicBezTo>
                <a:cubicBezTo>
                  <a:pt x="20" y="133"/>
                  <a:pt x="20" y="133"/>
                  <a:pt x="20" y="133"/>
                </a:cubicBezTo>
                <a:cubicBezTo>
                  <a:pt x="20" y="131"/>
                  <a:pt x="20" y="129"/>
                  <a:pt x="21" y="128"/>
                </a:cubicBezTo>
                <a:cubicBezTo>
                  <a:pt x="49" y="156"/>
                  <a:pt x="49" y="156"/>
                  <a:pt x="49" y="156"/>
                </a:cubicBezTo>
                <a:cubicBezTo>
                  <a:pt x="47" y="156"/>
                  <a:pt x="46" y="157"/>
                  <a:pt x="44" y="157"/>
                </a:cubicBezTo>
                <a:close/>
                <a:moveTo>
                  <a:pt x="54" y="152"/>
                </a:moveTo>
                <a:cubicBezTo>
                  <a:pt x="25" y="122"/>
                  <a:pt x="25" y="122"/>
                  <a:pt x="25" y="122"/>
                </a:cubicBezTo>
                <a:cubicBezTo>
                  <a:pt x="105" y="42"/>
                  <a:pt x="105" y="42"/>
                  <a:pt x="105" y="42"/>
                </a:cubicBezTo>
                <a:cubicBezTo>
                  <a:pt x="110" y="47"/>
                  <a:pt x="110" y="47"/>
                  <a:pt x="110" y="47"/>
                </a:cubicBezTo>
                <a:cubicBezTo>
                  <a:pt x="134" y="72"/>
                  <a:pt x="134" y="72"/>
                  <a:pt x="134" y="72"/>
                </a:cubicBezTo>
                <a:lnTo>
                  <a:pt x="54" y="152"/>
                </a:lnTo>
                <a:close/>
                <a:moveTo>
                  <a:pt x="166" y="40"/>
                </a:moveTo>
                <a:cubicBezTo>
                  <a:pt x="153" y="53"/>
                  <a:pt x="153" y="53"/>
                  <a:pt x="153" y="53"/>
                </a:cubicBezTo>
                <a:cubicBezTo>
                  <a:pt x="151" y="52"/>
                  <a:pt x="151" y="52"/>
                  <a:pt x="151" y="52"/>
                </a:cubicBezTo>
                <a:cubicBezTo>
                  <a:pt x="163" y="40"/>
                  <a:pt x="163" y="40"/>
                  <a:pt x="163" y="40"/>
                </a:cubicBezTo>
                <a:cubicBezTo>
                  <a:pt x="164" y="39"/>
                  <a:pt x="165" y="37"/>
                  <a:pt x="165" y="35"/>
                </a:cubicBezTo>
                <a:cubicBezTo>
                  <a:pt x="165" y="32"/>
                  <a:pt x="162" y="29"/>
                  <a:pt x="161" y="29"/>
                </a:cubicBezTo>
                <a:cubicBezTo>
                  <a:pt x="158" y="33"/>
                  <a:pt x="158" y="33"/>
                  <a:pt x="158" y="33"/>
                </a:cubicBezTo>
                <a:cubicBezTo>
                  <a:pt x="159" y="34"/>
                  <a:pt x="160" y="35"/>
                  <a:pt x="160" y="35"/>
                </a:cubicBezTo>
                <a:cubicBezTo>
                  <a:pt x="160" y="36"/>
                  <a:pt x="160" y="36"/>
                  <a:pt x="159" y="36"/>
                </a:cubicBezTo>
                <a:cubicBezTo>
                  <a:pt x="148" y="48"/>
                  <a:pt x="148" y="48"/>
                  <a:pt x="148" y="48"/>
                </a:cubicBezTo>
                <a:cubicBezTo>
                  <a:pt x="124" y="24"/>
                  <a:pt x="124" y="24"/>
                  <a:pt x="124" y="24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9" y="9"/>
                  <a:pt x="142" y="9"/>
                  <a:pt x="144" y="11"/>
                </a:cubicBezTo>
                <a:cubicBezTo>
                  <a:pt x="166" y="32"/>
                  <a:pt x="166" y="32"/>
                  <a:pt x="166" y="32"/>
                </a:cubicBezTo>
                <a:cubicBezTo>
                  <a:pt x="168" y="34"/>
                  <a:pt x="168" y="38"/>
                  <a:pt x="166" y="40"/>
                </a:cubicBezTo>
                <a:close/>
                <a:moveTo>
                  <a:pt x="6" y="46"/>
                </a:moveTo>
                <a:cubicBezTo>
                  <a:pt x="0" y="41"/>
                  <a:pt x="0" y="41"/>
                  <a:pt x="0" y="41"/>
                </a:cubicBezTo>
                <a:cubicBezTo>
                  <a:pt x="6" y="36"/>
                  <a:pt x="6" y="36"/>
                  <a:pt x="6" y="36"/>
                </a:cubicBezTo>
                <a:cubicBezTo>
                  <a:pt x="36" y="5"/>
                  <a:pt x="36" y="5"/>
                  <a:pt x="36" y="5"/>
                </a:cubicBezTo>
                <a:cubicBezTo>
                  <a:pt x="42" y="0"/>
                  <a:pt x="42" y="0"/>
                  <a:pt x="42" y="0"/>
                </a:cubicBezTo>
                <a:cubicBezTo>
                  <a:pt x="47" y="5"/>
                  <a:pt x="47" y="5"/>
                  <a:pt x="47" y="5"/>
                </a:cubicBezTo>
                <a:cubicBezTo>
                  <a:pt x="86" y="44"/>
                  <a:pt x="86" y="44"/>
                  <a:pt x="86" y="44"/>
                </a:cubicBezTo>
                <a:cubicBezTo>
                  <a:pt x="81" y="49"/>
                  <a:pt x="81" y="49"/>
                  <a:pt x="81" y="49"/>
                </a:cubicBezTo>
                <a:cubicBezTo>
                  <a:pt x="80" y="49"/>
                  <a:pt x="80" y="49"/>
                  <a:pt x="80" y="49"/>
                </a:cubicBezTo>
                <a:cubicBezTo>
                  <a:pt x="73" y="55"/>
                  <a:pt x="73" y="55"/>
                  <a:pt x="73" y="55"/>
                </a:cubicBezTo>
                <a:cubicBezTo>
                  <a:pt x="71" y="53"/>
                  <a:pt x="71" y="53"/>
                  <a:pt x="71" y="53"/>
                </a:cubicBezTo>
                <a:cubicBezTo>
                  <a:pt x="77" y="46"/>
                  <a:pt x="77" y="46"/>
                  <a:pt x="77" y="46"/>
                </a:cubicBezTo>
                <a:cubicBezTo>
                  <a:pt x="73" y="41"/>
                  <a:pt x="73" y="41"/>
                  <a:pt x="73" y="41"/>
                </a:cubicBezTo>
                <a:cubicBezTo>
                  <a:pt x="66" y="48"/>
                  <a:pt x="66" y="48"/>
                  <a:pt x="66" y="48"/>
                </a:cubicBezTo>
                <a:cubicBezTo>
                  <a:pt x="63" y="46"/>
                  <a:pt x="63" y="46"/>
                  <a:pt x="63" y="46"/>
                </a:cubicBezTo>
                <a:cubicBezTo>
                  <a:pt x="70" y="39"/>
                  <a:pt x="70" y="39"/>
                  <a:pt x="70" y="39"/>
                </a:cubicBezTo>
                <a:cubicBezTo>
                  <a:pt x="65" y="34"/>
                  <a:pt x="65" y="34"/>
                  <a:pt x="65" y="34"/>
                </a:cubicBezTo>
                <a:cubicBezTo>
                  <a:pt x="59" y="41"/>
                  <a:pt x="59" y="41"/>
                  <a:pt x="59" y="41"/>
                </a:cubicBezTo>
                <a:cubicBezTo>
                  <a:pt x="56" y="38"/>
                  <a:pt x="56" y="38"/>
                  <a:pt x="56" y="38"/>
                </a:cubicBezTo>
                <a:cubicBezTo>
                  <a:pt x="63" y="32"/>
                  <a:pt x="63" y="32"/>
                  <a:pt x="63" y="32"/>
                </a:cubicBezTo>
                <a:cubicBezTo>
                  <a:pt x="58" y="27"/>
                  <a:pt x="58" y="27"/>
                  <a:pt x="58" y="27"/>
                </a:cubicBezTo>
                <a:cubicBezTo>
                  <a:pt x="51" y="34"/>
                  <a:pt x="51" y="34"/>
                  <a:pt x="51" y="34"/>
                </a:cubicBezTo>
                <a:cubicBezTo>
                  <a:pt x="49" y="31"/>
                  <a:pt x="49" y="31"/>
                  <a:pt x="49" y="31"/>
                </a:cubicBezTo>
                <a:cubicBezTo>
                  <a:pt x="56" y="24"/>
                  <a:pt x="56" y="24"/>
                  <a:pt x="56" y="24"/>
                </a:cubicBezTo>
                <a:cubicBezTo>
                  <a:pt x="52" y="21"/>
                  <a:pt x="52" y="21"/>
                  <a:pt x="52" y="21"/>
                </a:cubicBezTo>
                <a:cubicBezTo>
                  <a:pt x="40" y="33"/>
                  <a:pt x="40" y="33"/>
                  <a:pt x="40" y="33"/>
                </a:cubicBezTo>
                <a:cubicBezTo>
                  <a:pt x="35" y="28"/>
                  <a:pt x="35" y="28"/>
                  <a:pt x="35" y="28"/>
                </a:cubicBezTo>
                <a:cubicBezTo>
                  <a:pt x="47" y="16"/>
                  <a:pt x="47" y="16"/>
                  <a:pt x="47" y="16"/>
                </a:cubicBezTo>
                <a:cubicBezTo>
                  <a:pt x="42" y="10"/>
                  <a:pt x="42" y="10"/>
                  <a:pt x="42" y="10"/>
                </a:cubicBezTo>
                <a:cubicBezTo>
                  <a:pt x="18" y="34"/>
                  <a:pt x="18" y="34"/>
                  <a:pt x="18" y="34"/>
                </a:cubicBezTo>
                <a:cubicBezTo>
                  <a:pt x="57" y="73"/>
                  <a:pt x="57" y="73"/>
                  <a:pt x="57" y="73"/>
                </a:cubicBezTo>
                <a:cubicBezTo>
                  <a:pt x="45" y="85"/>
                  <a:pt x="45" y="85"/>
                  <a:pt x="45" y="85"/>
                </a:cubicBezTo>
                <a:lnTo>
                  <a:pt x="6" y="46"/>
                </a:lnTo>
                <a:close/>
                <a:moveTo>
                  <a:pt x="177" y="135"/>
                </a:moveTo>
                <a:cubicBezTo>
                  <a:pt x="172" y="140"/>
                  <a:pt x="172" y="140"/>
                  <a:pt x="172" y="140"/>
                </a:cubicBezTo>
                <a:cubicBezTo>
                  <a:pt x="141" y="171"/>
                  <a:pt x="141" y="171"/>
                  <a:pt x="141" y="171"/>
                </a:cubicBezTo>
                <a:cubicBezTo>
                  <a:pt x="136" y="176"/>
                  <a:pt x="136" y="176"/>
                  <a:pt x="136" y="176"/>
                </a:cubicBezTo>
                <a:cubicBezTo>
                  <a:pt x="131" y="171"/>
                  <a:pt x="131" y="171"/>
                  <a:pt x="131" y="171"/>
                </a:cubicBezTo>
                <a:cubicBezTo>
                  <a:pt x="92" y="132"/>
                  <a:pt x="92" y="132"/>
                  <a:pt x="92" y="132"/>
                </a:cubicBezTo>
                <a:cubicBezTo>
                  <a:pt x="104" y="120"/>
                  <a:pt x="104" y="120"/>
                  <a:pt x="104" y="120"/>
                </a:cubicBezTo>
                <a:cubicBezTo>
                  <a:pt x="143" y="159"/>
                  <a:pt x="143" y="159"/>
                  <a:pt x="143" y="159"/>
                </a:cubicBezTo>
                <a:cubicBezTo>
                  <a:pt x="167" y="135"/>
                  <a:pt x="167" y="135"/>
                  <a:pt x="167" y="135"/>
                </a:cubicBezTo>
                <a:cubicBezTo>
                  <a:pt x="161" y="130"/>
                  <a:pt x="161" y="130"/>
                  <a:pt x="161" y="130"/>
                </a:cubicBezTo>
                <a:cubicBezTo>
                  <a:pt x="149" y="142"/>
                  <a:pt x="149" y="142"/>
                  <a:pt x="149" y="142"/>
                </a:cubicBezTo>
                <a:cubicBezTo>
                  <a:pt x="144" y="136"/>
                  <a:pt x="144" y="136"/>
                  <a:pt x="144" y="136"/>
                </a:cubicBezTo>
                <a:cubicBezTo>
                  <a:pt x="156" y="125"/>
                  <a:pt x="156" y="125"/>
                  <a:pt x="156" y="125"/>
                </a:cubicBezTo>
                <a:cubicBezTo>
                  <a:pt x="153" y="121"/>
                  <a:pt x="153" y="121"/>
                  <a:pt x="153" y="121"/>
                </a:cubicBezTo>
                <a:cubicBezTo>
                  <a:pt x="146" y="128"/>
                  <a:pt x="146" y="128"/>
                  <a:pt x="146" y="128"/>
                </a:cubicBezTo>
                <a:cubicBezTo>
                  <a:pt x="143" y="125"/>
                  <a:pt x="143" y="125"/>
                  <a:pt x="143" y="125"/>
                </a:cubicBezTo>
                <a:cubicBezTo>
                  <a:pt x="150" y="119"/>
                  <a:pt x="150" y="119"/>
                  <a:pt x="150" y="119"/>
                </a:cubicBezTo>
                <a:cubicBezTo>
                  <a:pt x="145" y="114"/>
                  <a:pt x="145" y="114"/>
                  <a:pt x="145" y="114"/>
                </a:cubicBezTo>
                <a:cubicBezTo>
                  <a:pt x="138" y="121"/>
                  <a:pt x="138" y="121"/>
                  <a:pt x="138" y="121"/>
                </a:cubicBezTo>
                <a:cubicBezTo>
                  <a:pt x="136" y="118"/>
                  <a:pt x="136" y="118"/>
                  <a:pt x="136" y="118"/>
                </a:cubicBezTo>
                <a:cubicBezTo>
                  <a:pt x="143" y="111"/>
                  <a:pt x="143" y="111"/>
                  <a:pt x="143" y="111"/>
                </a:cubicBezTo>
                <a:cubicBezTo>
                  <a:pt x="138" y="107"/>
                  <a:pt x="138" y="107"/>
                  <a:pt x="138" y="107"/>
                </a:cubicBezTo>
                <a:cubicBezTo>
                  <a:pt x="131" y="113"/>
                  <a:pt x="131" y="113"/>
                  <a:pt x="131" y="113"/>
                </a:cubicBezTo>
                <a:cubicBezTo>
                  <a:pt x="129" y="111"/>
                  <a:pt x="129" y="111"/>
                  <a:pt x="129" y="111"/>
                </a:cubicBezTo>
                <a:cubicBezTo>
                  <a:pt x="135" y="104"/>
                  <a:pt x="135" y="104"/>
                  <a:pt x="135" y="104"/>
                </a:cubicBezTo>
                <a:cubicBezTo>
                  <a:pt x="131" y="99"/>
                  <a:pt x="131" y="99"/>
                  <a:pt x="131" y="99"/>
                </a:cubicBezTo>
                <a:cubicBezTo>
                  <a:pt x="124" y="106"/>
                  <a:pt x="124" y="106"/>
                  <a:pt x="124" y="106"/>
                </a:cubicBezTo>
                <a:cubicBezTo>
                  <a:pt x="121" y="104"/>
                  <a:pt x="121" y="104"/>
                  <a:pt x="121" y="104"/>
                </a:cubicBezTo>
                <a:cubicBezTo>
                  <a:pt x="128" y="97"/>
                  <a:pt x="128" y="97"/>
                  <a:pt x="128" y="97"/>
                </a:cubicBezTo>
                <a:cubicBezTo>
                  <a:pt x="128" y="96"/>
                  <a:pt x="128" y="96"/>
                  <a:pt x="128" y="96"/>
                </a:cubicBezTo>
                <a:cubicBezTo>
                  <a:pt x="133" y="91"/>
                  <a:pt x="133" y="91"/>
                  <a:pt x="133" y="91"/>
                </a:cubicBezTo>
                <a:cubicBezTo>
                  <a:pt x="172" y="130"/>
                  <a:pt x="172" y="130"/>
                  <a:pt x="172" y="130"/>
                </a:cubicBezTo>
                <a:lnTo>
                  <a:pt x="177" y="135"/>
                </a:lnTo>
                <a:close/>
              </a:path>
            </a:pathLst>
          </a:custGeom>
          <a:solidFill>
            <a:srgbClr val="9CB7C0"/>
          </a:solidFill>
          <a:ln>
            <a:noFill/>
          </a:ln>
        </p:spPr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图片 104"/>
          <p:cNvPicPr/>
          <p:nvPr/>
        </p:nvPicPr>
        <p:blipFill>
          <a:blip r:embed="rId1"/>
          <a:stretch>
            <a:fillRect/>
          </a:stretch>
        </p:blipFill>
        <p:spPr>
          <a:xfrm>
            <a:off x="59690" y="810895"/>
            <a:ext cx="2797810" cy="303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图片 106"/>
          <p:cNvPicPr/>
          <p:nvPr/>
        </p:nvPicPr>
        <p:blipFill>
          <a:blip r:embed="rId2"/>
          <a:srcRect t="19287"/>
          <a:stretch>
            <a:fillRect/>
          </a:stretch>
        </p:blipFill>
        <p:spPr>
          <a:xfrm>
            <a:off x="5852160" y="724535"/>
            <a:ext cx="6381750" cy="55352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矩形 12"/>
          <p:cNvSpPr/>
          <p:nvPr/>
        </p:nvSpPr>
        <p:spPr>
          <a:xfrm>
            <a:off x="0" y="0"/>
            <a:ext cx="617574" cy="647700"/>
          </a:xfrm>
          <a:prstGeom prst="rect">
            <a:avLst/>
          </a:prstGeom>
          <a:solidFill>
            <a:srgbClr val="9CB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03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68350" y="125730"/>
            <a:ext cx="55937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cs typeface="+mn-ea"/>
                <a:sym typeface="+mn-lt"/>
              </a:rPr>
              <a:t>Men's faux leather jackets</a:t>
            </a:r>
            <a:endParaRPr lang="zh-CN" altLang="en-US" sz="2800" b="1" spc="3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687320" y="1488440"/>
            <a:ext cx="333565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Model:BYM-4576</a:t>
            </a:r>
            <a:endParaRPr lang="en-US" altLang="zh-CN"/>
          </a:p>
          <a:p>
            <a:r>
              <a:t>Material:</a:t>
            </a:r>
            <a:r>
              <a:rPr lang="en-US"/>
              <a:t> Faux </a:t>
            </a:r>
            <a:r>
              <a:t>Leather</a:t>
            </a:r>
          </a:p>
          <a:p>
            <a:r>
              <a:rPr lang="en-US" altLang="zh-CN"/>
              <a:t>MOQ:  500 pcs/design/color</a:t>
            </a:r>
            <a:endParaRPr lang="en-US" altLang="zh-CN"/>
          </a:p>
          <a:p>
            <a:r>
              <a:rPr lang="en-US" altLang="zh-CN"/>
              <a:t>Feature:Breathable, Sustainable, Windproof</a:t>
            </a:r>
            <a:endParaRPr lang="en-US" altLang="zh-CN"/>
          </a:p>
        </p:txBody>
      </p:sp>
      <p:sp>
        <p:nvSpPr>
          <p:cNvPr id="22" name="任意多边形: 形状 21"/>
          <p:cNvSpPr/>
          <p:nvPr/>
        </p:nvSpPr>
        <p:spPr bwMode="auto">
          <a:xfrm>
            <a:off x="2857500" y="1191260"/>
            <a:ext cx="342265" cy="297180"/>
          </a:xfrm>
          <a:custGeom>
            <a:avLst/>
            <a:gdLst>
              <a:gd name="T0" fmla="*/ 149 w 177"/>
              <a:gd name="T1" fmla="*/ 6 h 176"/>
              <a:gd name="T2" fmla="*/ 15 w 177"/>
              <a:gd name="T3" fmla="*/ 122 h 176"/>
              <a:gd name="T4" fmla="*/ 7 w 177"/>
              <a:gd name="T5" fmla="*/ 154 h 176"/>
              <a:gd name="T6" fmla="*/ 9 w 177"/>
              <a:gd name="T7" fmla="*/ 174 h 176"/>
              <a:gd name="T8" fmla="*/ 54 w 177"/>
              <a:gd name="T9" fmla="*/ 162 h 176"/>
              <a:gd name="T10" fmla="*/ 171 w 177"/>
              <a:gd name="T11" fmla="*/ 45 h 176"/>
              <a:gd name="T12" fmla="*/ 44 w 177"/>
              <a:gd name="T13" fmla="*/ 157 h 176"/>
              <a:gd name="T14" fmla="*/ 15 w 177"/>
              <a:gd name="T15" fmla="*/ 151 h 176"/>
              <a:gd name="T16" fmla="*/ 21 w 177"/>
              <a:gd name="T17" fmla="*/ 128 h 176"/>
              <a:gd name="T18" fmla="*/ 44 w 177"/>
              <a:gd name="T19" fmla="*/ 157 h 176"/>
              <a:gd name="T20" fmla="*/ 25 w 177"/>
              <a:gd name="T21" fmla="*/ 122 h 176"/>
              <a:gd name="T22" fmla="*/ 110 w 177"/>
              <a:gd name="T23" fmla="*/ 47 h 176"/>
              <a:gd name="T24" fmla="*/ 54 w 177"/>
              <a:gd name="T25" fmla="*/ 152 h 176"/>
              <a:gd name="T26" fmla="*/ 153 w 177"/>
              <a:gd name="T27" fmla="*/ 53 h 176"/>
              <a:gd name="T28" fmla="*/ 163 w 177"/>
              <a:gd name="T29" fmla="*/ 40 h 176"/>
              <a:gd name="T30" fmla="*/ 161 w 177"/>
              <a:gd name="T31" fmla="*/ 29 h 176"/>
              <a:gd name="T32" fmla="*/ 160 w 177"/>
              <a:gd name="T33" fmla="*/ 35 h 176"/>
              <a:gd name="T34" fmla="*/ 148 w 177"/>
              <a:gd name="T35" fmla="*/ 48 h 176"/>
              <a:gd name="T36" fmla="*/ 137 w 177"/>
              <a:gd name="T37" fmla="*/ 11 h 176"/>
              <a:gd name="T38" fmla="*/ 166 w 177"/>
              <a:gd name="T39" fmla="*/ 32 h 176"/>
              <a:gd name="T40" fmla="*/ 6 w 177"/>
              <a:gd name="T41" fmla="*/ 46 h 176"/>
              <a:gd name="T42" fmla="*/ 6 w 177"/>
              <a:gd name="T43" fmla="*/ 36 h 176"/>
              <a:gd name="T44" fmla="*/ 42 w 177"/>
              <a:gd name="T45" fmla="*/ 0 h 176"/>
              <a:gd name="T46" fmla="*/ 86 w 177"/>
              <a:gd name="T47" fmla="*/ 44 h 176"/>
              <a:gd name="T48" fmla="*/ 80 w 177"/>
              <a:gd name="T49" fmla="*/ 49 h 176"/>
              <a:gd name="T50" fmla="*/ 71 w 177"/>
              <a:gd name="T51" fmla="*/ 53 h 176"/>
              <a:gd name="T52" fmla="*/ 73 w 177"/>
              <a:gd name="T53" fmla="*/ 41 h 176"/>
              <a:gd name="T54" fmla="*/ 63 w 177"/>
              <a:gd name="T55" fmla="*/ 46 h 176"/>
              <a:gd name="T56" fmla="*/ 65 w 177"/>
              <a:gd name="T57" fmla="*/ 34 h 176"/>
              <a:gd name="T58" fmla="*/ 56 w 177"/>
              <a:gd name="T59" fmla="*/ 38 h 176"/>
              <a:gd name="T60" fmla="*/ 58 w 177"/>
              <a:gd name="T61" fmla="*/ 27 h 176"/>
              <a:gd name="T62" fmla="*/ 49 w 177"/>
              <a:gd name="T63" fmla="*/ 31 h 176"/>
              <a:gd name="T64" fmla="*/ 52 w 177"/>
              <a:gd name="T65" fmla="*/ 21 h 176"/>
              <a:gd name="T66" fmla="*/ 35 w 177"/>
              <a:gd name="T67" fmla="*/ 28 h 176"/>
              <a:gd name="T68" fmla="*/ 42 w 177"/>
              <a:gd name="T69" fmla="*/ 10 h 176"/>
              <a:gd name="T70" fmla="*/ 57 w 177"/>
              <a:gd name="T71" fmla="*/ 73 h 176"/>
              <a:gd name="T72" fmla="*/ 6 w 177"/>
              <a:gd name="T73" fmla="*/ 46 h 176"/>
              <a:gd name="T74" fmla="*/ 172 w 177"/>
              <a:gd name="T75" fmla="*/ 140 h 176"/>
              <a:gd name="T76" fmla="*/ 136 w 177"/>
              <a:gd name="T77" fmla="*/ 176 h 176"/>
              <a:gd name="T78" fmla="*/ 92 w 177"/>
              <a:gd name="T79" fmla="*/ 132 h 176"/>
              <a:gd name="T80" fmla="*/ 143 w 177"/>
              <a:gd name="T81" fmla="*/ 159 h 176"/>
              <a:gd name="T82" fmla="*/ 161 w 177"/>
              <a:gd name="T83" fmla="*/ 130 h 176"/>
              <a:gd name="T84" fmla="*/ 144 w 177"/>
              <a:gd name="T85" fmla="*/ 136 h 176"/>
              <a:gd name="T86" fmla="*/ 153 w 177"/>
              <a:gd name="T87" fmla="*/ 121 h 176"/>
              <a:gd name="T88" fmla="*/ 143 w 177"/>
              <a:gd name="T89" fmla="*/ 125 h 176"/>
              <a:gd name="T90" fmla="*/ 145 w 177"/>
              <a:gd name="T91" fmla="*/ 114 h 176"/>
              <a:gd name="T92" fmla="*/ 136 w 177"/>
              <a:gd name="T93" fmla="*/ 118 h 176"/>
              <a:gd name="T94" fmla="*/ 138 w 177"/>
              <a:gd name="T95" fmla="*/ 107 h 176"/>
              <a:gd name="T96" fmla="*/ 129 w 177"/>
              <a:gd name="T97" fmla="*/ 111 h 176"/>
              <a:gd name="T98" fmla="*/ 131 w 177"/>
              <a:gd name="T99" fmla="*/ 99 h 176"/>
              <a:gd name="T100" fmla="*/ 121 w 177"/>
              <a:gd name="T101" fmla="*/ 104 h 176"/>
              <a:gd name="T102" fmla="*/ 128 w 177"/>
              <a:gd name="T103" fmla="*/ 96 h 176"/>
              <a:gd name="T104" fmla="*/ 172 w 177"/>
              <a:gd name="T105" fmla="*/ 13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77" h="176">
                <a:moveTo>
                  <a:pt x="171" y="27"/>
                </a:moveTo>
                <a:cubicBezTo>
                  <a:pt x="149" y="6"/>
                  <a:pt x="149" y="6"/>
                  <a:pt x="149" y="6"/>
                </a:cubicBezTo>
                <a:cubicBezTo>
                  <a:pt x="145" y="1"/>
                  <a:pt x="137" y="1"/>
                  <a:pt x="132" y="6"/>
                </a:cubicBezTo>
                <a:cubicBezTo>
                  <a:pt x="15" y="122"/>
                  <a:pt x="15" y="122"/>
                  <a:pt x="15" y="122"/>
                </a:cubicBezTo>
                <a:cubicBezTo>
                  <a:pt x="15" y="123"/>
                  <a:pt x="15" y="123"/>
                  <a:pt x="15" y="123"/>
                </a:cubicBezTo>
                <a:cubicBezTo>
                  <a:pt x="15" y="123"/>
                  <a:pt x="7" y="154"/>
                  <a:pt x="7" y="154"/>
                </a:cubicBezTo>
                <a:cubicBezTo>
                  <a:pt x="3" y="168"/>
                  <a:pt x="3" y="168"/>
                  <a:pt x="3" y="168"/>
                </a:cubicBezTo>
                <a:cubicBezTo>
                  <a:pt x="2" y="173"/>
                  <a:pt x="4" y="175"/>
                  <a:pt x="9" y="174"/>
                </a:cubicBezTo>
                <a:cubicBezTo>
                  <a:pt x="23" y="170"/>
                  <a:pt x="23" y="170"/>
                  <a:pt x="23" y="170"/>
                </a:cubicBezTo>
                <a:cubicBezTo>
                  <a:pt x="23" y="170"/>
                  <a:pt x="54" y="162"/>
                  <a:pt x="54" y="162"/>
                </a:cubicBezTo>
                <a:cubicBezTo>
                  <a:pt x="54" y="162"/>
                  <a:pt x="54" y="162"/>
                  <a:pt x="54" y="162"/>
                </a:cubicBezTo>
                <a:cubicBezTo>
                  <a:pt x="171" y="45"/>
                  <a:pt x="171" y="45"/>
                  <a:pt x="171" y="45"/>
                </a:cubicBezTo>
                <a:cubicBezTo>
                  <a:pt x="176" y="40"/>
                  <a:pt x="176" y="32"/>
                  <a:pt x="171" y="27"/>
                </a:cubicBezTo>
                <a:close/>
                <a:moveTo>
                  <a:pt x="44" y="157"/>
                </a:moveTo>
                <a:cubicBezTo>
                  <a:pt x="25" y="162"/>
                  <a:pt x="25" y="162"/>
                  <a:pt x="25" y="162"/>
                </a:cubicBezTo>
                <a:cubicBezTo>
                  <a:pt x="15" y="151"/>
                  <a:pt x="15" y="151"/>
                  <a:pt x="15" y="151"/>
                </a:cubicBezTo>
                <a:cubicBezTo>
                  <a:pt x="20" y="133"/>
                  <a:pt x="20" y="133"/>
                  <a:pt x="20" y="133"/>
                </a:cubicBezTo>
                <a:cubicBezTo>
                  <a:pt x="20" y="131"/>
                  <a:pt x="20" y="129"/>
                  <a:pt x="21" y="128"/>
                </a:cubicBezTo>
                <a:cubicBezTo>
                  <a:pt x="49" y="156"/>
                  <a:pt x="49" y="156"/>
                  <a:pt x="49" y="156"/>
                </a:cubicBezTo>
                <a:cubicBezTo>
                  <a:pt x="47" y="156"/>
                  <a:pt x="46" y="157"/>
                  <a:pt x="44" y="157"/>
                </a:cubicBezTo>
                <a:close/>
                <a:moveTo>
                  <a:pt x="54" y="152"/>
                </a:moveTo>
                <a:cubicBezTo>
                  <a:pt x="25" y="122"/>
                  <a:pt x="25" y="122"/>
                  <a:pt x="25" y="122"/>
                </a:cubicBezTo>
                <a:cubicBezTo>
                  <a:pt x="105" y="42"/>
                  <a:pt x="105" y="42"/>
                  <a:pt x="105" y="42"/>
                </a:cubicBezTo>
                <a:cubicBezTo>
                  <a:pt x="110" y="47"/>
                  <a:pt x="110" y="47"/>
                  <a:pt x="110" y="47"/>
                </a:cubicBezTo>
                <a:cubicBezTo>
                  <a:pt x="134" y="72"/>
                  <a:pt x="134" y="72"/>
                  <a:pt x="134" y="72"/>
                </a:cubicBezTo>
                <a:lnTo>
                  <a:pt x="54" y="152"/>
                </a:lnTo>
                <a:close/>
                <a:moveTo>
                  <a:pt x="166" y="40"/>
                </a:moveTo>
                <a:cubicBezTo>
                  <a:pt x="153" y="53"/>
                  <a:pt x="153" y="53"/>
                  <a:pt x="153" y="53"/>
                </a:cubicBezTo>
                <a:cubicBezTo>
                  <a:pt x="151" y="52"/>
                  <a:pt x="151" y="52"/>
                  <a:pt x="151" y="52"/>
                </a:cubicBezTo>
                <a:cubicBezTo>
                  <a:pt x="163" y="40"/>
                  <a:pt x="163" y="40"/>
                  <a:pt x="163" y="40"/>
                </a:cubicBezTo>
                <a:cubicBezTo>
                  <a:pt x="164" y="39"/>
                  <a:pt x="165" y="37"/>
                  <a:pt x="165" y="35"/>
                </a:cubicBezTo>
                <a:cubicBezTo>
                  <a:pt x="165" y="32"/>
                  <a:pt x="162" y="29"/>
                  <a:pt x="161" y="29"/>
                </a:cubicBezTo>
                <a:cubicBezTo>
                  <a:pt x="158" y="33"/>
                  <a:pt x="158" y="33"/>
                  <a:pt x="158" y="33"/>
                </a:cubicBezTo>
                <a:cubicBezTo>
                  <a:pt x="159" y="34"/>
                  <a:pt x="160" y="35"/>
                  <a:pt x="160" y="35"/>
                </a:cubicBezTo>
                <a:cubicBezTo>
                  <a:pt x="160" y="36"/>
                  <a:pt x="160" y="36"/>
                  <a:pt x="159" y="36"/>
                </a:cubicBezTo>
                <a:cubicBezTo>
                  <a:pt x="148" y="48"/>
                  <a:pt x="148" y="48"/>
                  <a:pt x="148" y="48"/>
                </a:cubicBezTo>
                <a:cubicBezTo>
                  <a:pt x="124" y="24"/>
                  <a:pt x="124" y="24"/>
                  <a:pt x="124" y="24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9" y="9"/>
                  <a:pt x="142" y="9"/>
                  <a:pt x="144" y="11"/>
                </a:cubicBezTo>
                <a:cubicBezTo>
                  <a:pt x="166" y="32"/>
                  <a:pt x="166" y="32"/>
                  <a:pt x="166" y="32"/>
                </a:cubicBezTo>
                <a:cubicBezTo>
                  <a:pt x="168" y="34"/>
                  <a:pt x="168" y="38"/>
                  <a:pt x="166" y="40"/>
                </a:cubicBezTo>
                <a:close/>
                <a:moveTo>
                  <a:pt x="6" y="46"/>
                </a:moveTo>
                <a:cubicBezTo>
                  <a:pt x="0" y="41"/>
                  <a:pt x="0" y="41"/>
                  <a:pt x="0" y="41"/>
                </a:cubicBezTo>
                <a:cubicBezTo>
                  <a:pt x="6" y="36"/>
                  <a:pt x="6" y="36"/>
                  <a:pt x="6" y="36"/>
                </a:cubicBezTo>
                <a:cubicBezTo>
                  <a:pt x="36" y="5"/>
                  <a:pt x="36" y="5"/>
                  <a:pt x="36" y="5"/>
                </a:cubicBezTo>
                <a:cubicBezTo>
                  <a:pt x="42" y="0"/>
                  <a:pt x="42" y="0"/>
                  <a:pt x="42" y="0"/>
                </a:cubicBezTo>
                <a:cubicBezTo>
                  <a:pt x="47" y="5"/>
                  <a:pt x="47" y="5"/>
                  <a:pt x="47" y="5"/>
                </a:cubicBezTo>
                <a:cubicBezTo>
                  <a:pt x="86" y="44"/>
                  <a:pt x="86" y="44"/>
                  <a:pt x="86" y="44"/>
                </a:cubicBezTo>
                <a:cubicBezTo>
                  <a:pt x="81" y="49"/>
                  <a:pt x="81" y="49"/>
                  <a:pt x="81" y="49"/>
                </a:cubicBezTo>
                <a:cubicBezTo>
                  <a:pt x="80" y="49"/>
                  <a:pt x="80" y="49"/>
                  <a:pt x="80" y="49"/>
                </a:cubicBezTo>
                <a:cubicBezTo>
                  <a:pt x="73" y="55"/>
                  <a:pt x="73" y="55"/>
                  <a:pt x="73" y="55"/>
                </a:cubicBezTo>
                <a:cubicBezTo>
                  <a:pt x="71" y="53"/>
                  <a:pt x="71" y="53"/>
                  <a:pt x="71" y="53"/>
                </a:cubicBezTo>
                <a:cubicBezTo>
                  <a:pt x="77" y="46"/>
                  <a:pt x="77" y="46"/>
                  <a:pt x="77" y="46"/>
                </a:cubicBezTo>
                <a:cubicBezTo>
                  <a:pt x="73" y="41"/>
                  <a:pt x="73" y="41"/>
                  <a:pt x="73" y="41"/>
                </a:cubicBezTo>
                <a:cubicBezTo>
                  <a:pt x="66" y="48"/>
                  <a:pt x="66" y="48"/>
                  <a:pt x="66" y="48"/>
                </a:cubicBezTo>
                <a:cubicBezTo>
                  <a:pt x="63" y="46"/>
                  <a:pt x="63" y="46"/>
                  <a:pt x="63" y="46"/>
                </a:cubicBezTo>
                <a:cubicBezTo>
                  <a:pt x="70" y="39"/>
                  <a:pt x="70" y="39"/>
                  <a:pt x="70" y="39"/>
                </a:cubicBezTo>
                <a:cubicBezTo>
                  <a:pt x="65" y="34"/>
                  <a:pt x="65" y="34"/>
                  <a:pt x="65" y="34"/>
                </a:cubicBezTo>
                <a:cubicBezTo>
                  <a:pt x="59" y="41"/>
                  <a:pt x="59" y="41"/>
                  <a:pt x="59" y="41"/>
                </a:cubicBezTo>
                <a:cubicBezTo>
                  <a:pt x="56" y="38"/>
                  <a:pt x="56" y="38"/>
                  <a:pt x="56" y="38"/>
                </a:cubicBezTo>
                <a:cubicBezTo>
                  <a:pt x="63" y="32"/>
                  <a:pt x="63" y="32"/>
                  <a:pt x="63" y="32"/>
                </a:cubicBezTo>
                <a:cubicBezTo>
                  <a:pt x="58" y="27"/>
                  <a:pt x="58" y="27"/>
                  <a:pt x="58" y="27"/>
                </a:cubicBezTo>
                <a:cubicBezTo>
                  <a:pt x="51" y="34"/>
                  <a:pt x="51" y="34"/>
                  <a:pt x="51" y="34"/>
                </a:cubicBezTo>
                <a:cubicBezTo>
                  <a:pt x="49" y="31"/>
                  <a:pt x="49" y="31"/>
                  <a:pt x="49" y="31"/>
                </a:cubicBezTo>
                <a:cubicBezTo>
                  <a:pt x="56" y="24"/>
                  <a:pt x="56" y="24"/>
                  <a:pt x="56" y="24"/>
                </a:cubicBezTo>
                <a:cubicBezTo>
                  <a:pt x="52" y="21"/>
                  <a:pt x="52" y="21"/>
                  <a:pt x="52" y="21"/>
                </a:cubicBezTo>
                <a:cubicBezTo>
                  <a:pt x="40" y="33"/>
                  <a:pt x="40" y="33"/>
                  <a:pt x="40" y="33"/>
                </a:cubicBezTo>
                <a:cubicBezTo>
                  <a:pt x="35" y="28"/>
                  <a:pt x="35" y="28"/>
                  <a:pt x="35" y="28"/>
                </a:cubicBezTo>
                <a:cubicBezTo>
                  <a:pt x="47" y="16"/>
                  <a:pt x="47" y="16"/>
                  <a:pt x="47" y="16"/>
                </a:cubicBezTo>
                <a:cubicBezTo>
                  <a:pt x="42" y="10"/>
                  <a:pt x="42" y="10"/>
                  <a:pt x="42" y="10"/>
                </a:cubicBezTo>
                <a:cubicBezTo>
                  <a:pt x="18" y="34"/>
                  <a:pt x="18" y="34"/>
                  <a:pt x="18" y="34"/>
                </a:cubicBezTo>
                <a:cubicBezTo>
                  <a:pt x="57" y="73"/>
                  <a:pt x="57" y="73"/>
                  <a:pt x="57" y="73"/>
                </a:cubicBezTo>
                <a:cubicBezTo>
                  <a:pt x="45" y="85"/>
                  <a:pt x="45" y="85"/>
                  <a:pt x="45" y="85"/>
                </a:cubicBezTo>
                <a:lnTo>
                  <a:pt x="6" y="46"/>
                </a:lnTo>
                <a:close/>
                <a:moveTo>
                  <a:pt x="177" y="135"/>
                </a:moveTo>
                <a:cubicBezTo>
                  <a:pt x="172" y="140"/>
                  <a:pt x="172" y="140"/>
                  <a:pt x="172" y="140"/>
                </a:cubicBezTo>
                <a:cubicBezTo>
                  <a:pt x="141" y="171"/>
                  <a:pt x="141" y="171"/>
                  <a:pt x="141" y="171"/>
                </a:cubicBezTo>
                <a:cubicBezTo>
                  <a:pt x="136" y="176"/>
                  <a:pt x="136" y="176"/>
                  <a:pt x="136" y="176"/>
                </a:cubicBezTo>
                <a:cubicBezTo>
                  <a:pt x="131" y="171"/>
                  <a:pt x="131" y="171"/>
                  <a:pt x="131" y="171"/>
                </a:cubicBezTo>
                <a:cubicBezTo>
                  <a:pt x="92" y="132"/>
                  <a:pt x="92" y="132"/>
                  <a:pt x="92" y="132"/>
                </a:cubicBezTo>
                <a:cubicBezTo>
                  <a:pt x="104" y="120"/>
                  <a:pt x="104" y="120"/>
                  <a:pt x="104" y="120"/>
                </a:cubicBezTo>
                <a:cubicBezTo>
                  <a:pt x="143" y="159"/>
                  <a:pt x="143" y="159"/>
                  <a:pt x="143" y="159"/>
                </a:cubicBezTo>
                <a:cubicBezTo>
                  <a:pt x="167" y="135"/>
                  <a:pt x="167" y="135"/>
                  <a:pt x="167" y="135"/>
                </a:cubicBezTo>
                <a:cubicBezTo>
                  <a:pt x="161" y="130"/>
                  <a:pt x="161" y="130"/>
                  <a:pt x="161" y="130"/>
                </a:cubicBezTo>
                <a:cubicBezTo>
                  <a:pt x="149" y="142"/>
                  <a:pt x="149" y="142"/>
                  <a:pt x="149" y="142"/>
                </a:cubicBezTo>
                <a:cubicBezTo>
                  <a:pt x="144" y="136"/>
                  <a:pt x="144" y="136"/>
                  <a:pt x="144" y="136"/>
                </a:cubicBezTo>
                <a:cubicBezTo>
                  <a:pt x="156" y="125"/>
                  <a:pt x="156" y="125"/>
                  <a:pt x="156" y="125"/>
                </a:cubicBezTo>
                <a:cubicBezTo>
                  <a:pt x="153" y="121"/>
                  <a:pt x="153" y="121"/>
                  <a:pt x="153" y="121"/>
                </a:cubicBezTo>
                <a:cubicBezTo>
                  <a:pt x="146" y="128"/>
                  <a:pt x="146" y="128"/>
                  <a:pt x="146" y="128"/>
                </a:cubicBezTo>
                <a:cubicBezTo>
                  <a:pt x="143" y="125"/>
                  <a:pt x="143" y="125"/>
                  <a:pt x="143" y="125"/>
                </a:cubicBezTo>
                <a:cubicBezTo>
                  <a:pt x="150" y="119"/>
                  <a:pt x="150" y="119"/>
                  <a:pt x="150" y="119"/>
                </a:cubicBezTo>
                <a:cubicBezTo>
                  <a:pt x="145" y="114"/>
                  <a:pt x="145" y="114"/>
                  <a:pt x="145" y="114"/>
                </a:cubicBezTo>
                <a:cubicBezTo>
                  <a:pt x="138" y="121"/>
                  <a:pt x="138" y="121"/>
                  <a:pt x="138" y="121"/>
                </a:cubicBezTo>
                <a:cubicBezTo>
                  <a:pt x="136" y="118"/>
                  <a:pt x="136" y="118"/>
                  <a:pt x="136" y="118"/>
                </a:cubicBezTo>
                <a:cubicBezTo>
                  <a:pt x="143" y="111"/>
                  <a:pt x="143" y="111"/>
                  <a:pt x="143" y="111"/>
                </a:cubicBezTo>
                <a:cubicBezTo>
                  <a:pt x="138" y="107"/>
                  <a:pt x="138" y="107"/>
                  <a:pt x="138" y="107"/>
                </a:cubicBezTo>
                <a:cubicBezTo>
                  <a:pt x="131" y="113"/>
                  <a:pt x="131" y="113"/>
                  <a:pt x="131" y="113"/>
                </a:cubicBezTo>
                <a:cubicBezTo>
                  <a:pt x="129" y="111"/>
                  <a:pt x="129" y="111"/>
                  <a:pt x="129" y="111"/>
                </a:cubicBezTo>
                <a:cubicBezTo>
                  <a:pt x="135" y="104"/>
                  <a:pt x="135" y="104"/>
                  <a:pt x="135" y="104"/>
                </a:cubicBezTo>
                <a:cubicBezTo>
                  <a:pt x="131" y="99"/>
                  <a:pt x="131" y="99"/>
                  <a:pt x="131" y="99"/>
                </a:cubicBezTo>
                <a:cubicBezTo>
                  <a:pt x="124" y="106"/>
                  <a:pt x="124" y="106"/>
                  <a:pt x="124" y="106"/>
                </a:cubicBezTo>
                <a:cubicBezTo>
                  <a:pt x="121" y="104"/>
                  <a:pt x="121" y="104"/>
                  <a:pt x="121" y="104"/>
                </a:cubicBezTo>
                <a:cubicBezTo>
                  <a:pt x="128" y="97"/>
                  <a:pt x="128" y="97"/>
                  <a:pt x="128" y="97"/>
                </a:cubicBezTo>
                <a:cubicBezTo>
                  <a:pt x="128" y="96"/>
                  <a:pt x="128" y="96"/>
                  <a:pt x="128" y="96"/>
                </a:cubicBezTo>
                <a:cubicBezTo>
                  <a:pt x="133" y="91"/>
                  <a:pt x="133" y="91"/>
                  <a:pt x="133" y="91"/>
                </a:cubicBezTo>
                <a:cubicBezTo>
                  <a:pt x="172" y="130"/>
                  <a:pt x="172" y="130"/>
                  <a:pt x="172" y="130"/>
                </a:cubicBezTo>
                <a:lnTo>
                  <a:pt x="177" y="135"/>
                </a:lnTo>
                <a:close/>
              </a:path>
            </a:pathLst>
          </a:custGeom>
          <a:solidFill>
            <a:srgbClr val="9CB7C0"/>
          </a:solidFill>
          <a:ln>
            <a:noFill/>
          </a:ln>
        </p:spPr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06" name="图片 105"/>
          <p:cNvPicPr/>
          <p:nvPr/>
        </p:nvPicPr>
        <p:blipFill>
          <a:blip r:embed="rId3"/>
          <a:stretch>
            <a:fillRect/>
          </a:stretch>
        </p:blipFill>
        <p:spPr>
          <a:xfrm>
            <a:off x="2857500" y="3415665"/>
            <a:ext cx="2994660" cy="309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/>
          <p:nvPr/>
        </p:nvPicPr>
        <p:blipFill>
          <a:blip r:embed="rId4"/>
          <a:srcRect l="25965" t="17611" r="32217" b="41907"/>
          <a:stretch>
            <a:fillRect/>
          </a:stretch>
        </p:blipFill>
        <p:spPr>
          <a:xfrm>
            <a:off x="363220" y="3932555"/>
            <a:ext cx="2190750" cy="2258695"/>
          </a:xfrm>
          <a:prstGeom prst="ellipse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图片 108"/>
          <p:cNvPicPr/>
          <p:nvPr/>
        </p:nvPicPr>
        <p:blipFill>
          <a:blip r:embed="rId1"/>
          <a:srcRect l="4777" t="18167" r="1415" b="21398"/>
          <a:stretch>
            <a:fillRect/>
          </a:stretch>
        </p:blipFill>
        <p:spPr>
          <a:xfrm>
            <a:off x="617855" y="1149985"/>
            <a:ext cx="6397625" cy="41446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圆: 空心 17"/>
          <p:cNvSpPr/>
          <p:nvPr/>
        </p:nvSpPr>
        <p:spPr>
          <a:xfrm>
            <a:off x="8228330" y="2487930"/>
            <a:ext cx="2633345" cy="2548890"/>
          </a:xfrm>
          <a:prstGeom prst="donut">
            <a:avLst/>
          </a:prstGeom>
          <a:solidFill>
            <a:srgbClr val="9CB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3" name="Rectangle 15"/>
          <p:cNvSpPr/>
          <p:nvPr/>
        </p:nvSpPr>
        <p:spPr>
          <a:xfrm>
            <a:off x="618157" y="5294540"/>
            <a:ext cx="5031134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cs typeface="+mn-ea"/>
                <a:sym typeface="+mn-lt"/>
              </a:rPr>
              <a:t>Windproof jacket Custom men’s hooded pullover Windbreaker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cs typeface="+mn-ea"/>
                <a:sym typeface="+mn-lt"/>
              </a:rPr>
              <a:t>Model:BYM-4542        MOQ: 300 pcs/design/color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cs typeface="+mn-ea"/>
                <a:sym typeface="+mn-lt"/>
              </a:rPr>
              <a:t>Material: Polyester, 100% Polyester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cs typeface="+mn-ea"/>
                <a:sym typeface="+mn-lt"/>
              </a:rPr>
              <a:t>Technics: Plain Dyed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0" y="0"/>
            <a:ext cx="617574" cy="647700"/>
          </a:xfrm>
          <a:prstGeom prst="rect">
            <a:avLst/>
          </a:prstGeom>
          <a:solidFill>
            <a:srgbClr val="9CB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04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78510" y="59055"/>
            <a:ext cx="448119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cs typeface="+mn-ea"/>
                <a:sym typeface="+mn-lt"/>
              </a:rPr>
              <a:t>Men's windbreakers</a:t>
            </a:r>
            <a:endParaRPr lang="zh-CN" altLang="en-US" sz="2800" b="1" dirty="0">
              <a:cs typeface="+mn-ea"/>
              <a:sym typeface="+mn-lt"/>
            </a:endParaRPr>
          </a:p>
          <a:p>
            <a:endParaRPr lang="zh-CN" altLang="en-US" sz="2800" b="1" spc="3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3" name="图片 2" descr="C:\Users\Administrator\Desktop\H1755ba8aef3944139709925d9686bbebR.pngH1755ba8aef3944139709925d9686bbebR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84690" y="1252855"/>
            <a:ext cx="2607310" cy="2603500"/>
          </a:xfrm>
          <a:prstGeom prst="ellipse">
            <a:avLst/>
          </a:prstGeom>
        </p:spPr>
      </p:pic>
      <p:pic>
        <p:nvPicPr>
          <p:cNvPr id="16" name="图片 15" descr="C:\Users\Administrator\Desktop\H7cbf13a3e41f4f5eab4a981dd7f6d9c0b.pngH7cbf13a3e41f4f5eab4a981dd7f6d9c0b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8755063" y="3856355"/>
            <a:ext cx="2424430" cy="2425065"/>
          </a:xfrm>
          <a:prstGeom prst="ellipse">
            <a:avLst/>
          </a:prstGeom>
        </p:spPr>
      </p:pic>
      <p:pic>
        <p:nvPicPr>
          <p:cNvPr id="17" name="图片 16" descr="C:\Users\Administrator\Desktop\H952aada24b1f45f89f1ec378de4d10b2B.pngH952aada24b1f45f89f1ec378de4d10b2B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785293" y="1750060"/>
            <a:ext cx="2553335" cy="255397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5"/>
          <p:cNvSpPr/>
          <p:nvPr/>
        </p:nvSpPr>
        <p:spPr>
          <a:xfrm>
            <a:off x="618157" y="5294540"/>
            <a:ext cx="5031134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cs typeface="+mn-ea"/>
                <a:sym typeface="+mn-lt"/>
              </a:rPr>
              <a:t>New Design Hooded Zip Up Wind Breaker Windbreaker Hoodie JacketModel:BYM-6985        MOQ: 300 pcs/design/color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cs typeface="+mn-ea"/>
                <a:sym typeface="+mn-lt"/>
              </a:rPr>
              <a:t>Material: Polyester, 100% Polyester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cs typeface="+mn-ea"/>
                <a:sym typeface="+mn-lt"/>
              </a:rPr>
              <a:t>Technics: Plain Dyed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0" y="0"/>
            <a:ext cx="617574" cy="647700"/>
          </a:xfrm>
          <a:prstGeom prst="rect">
            <a:avLst/>
          </a:prstGeom>
          <a:solidFill>
            <a:srgbClr val="9CB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04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78510" y="59055"/>
            <a:ext cx="448119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cs typeface="+mn-ea"/>
                <a:sym typeface="+mn-lt"/>
              </a:rPr>
              <a:t>Men's windbreakers</a:t>
            </a:r>
            <a:endParaRPr lang="zh-CN" altLang="en-US" sz="2800" b="1" dirty="0">
              <a:cs typeface="+mn-ea"/>
              <a:sym typeface="+mn-lt"/>
            </a:endParaRPr>
          </a:p>
          <a:p>
            <a:endParaRPr lang="zh-CN" altLang="en-US" sz="2800" b="1" spc="3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10" name="图片 109"/>
          <p:cNvPicPr/>
          <p:nvPr/>
        </p:nvPicPr>
        <p:blipFill>
          <a:blip r:embed="rId1"/>
          <a:stretch>
            <a:fillRect/>
          </a:stretch>
        </p:blipFill>
        <p:spPr>
          <a:xfrm>
            <a:off x="3910330" y="955675"/>
            <a:ext cx="4011295" cy="412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1" name="图片 110"/>
          <p:cNvPicPr/>
          <p:nvPr/>
        </p:nvPicPr>
        <p:blipFill>
          <a:blip r:embed="rId2"/>
          <a:stretch>
            <a:fillRect/>
          </a:stretch>
        </p:blipFill>
        <p:spPr>
          <a:xfrm>
            <a:off x="436245" y="955675"/>
            <a:ext cx="2971165" cy="41268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" name="图片 111"/>
          <p:cNvPicPr/>
          <p:nvPr/>
        </p:nvPicPr>
        <p:blipFill>
          <a:blip r:embed="rId3"/>
          <a:stretch>
            <a:fillRect/>
          </a:stretch>
        </p:blipFill>
        <p:spPr>
          <a:xfrm>
            <a:off x="8424545" y="955675"/>
            <a:ext cx="2855595" cy="41268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5"/>
          <p:cNvSpPr/>
          <p:nvPr/>
        </p:nvSpPr>
        <p:spPr>
          <a:xfrm>
            <a:off x="617855" y="5132070"/>
            <a:ext cx="5513070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cs typeface="+mn-ea"/>
                <a:sym typeface="+mn-lt"/>
              </a:rPr>
              <a:t>Mens Half Zipper Nylon Windbreaker Jackets Plus Size 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cs typeface="+mn-ea"/>
                <a:sym typeface="+mn-lt"/>
              </a:rPr>
              <a:t>Waterproof Pullover Windbreaker Jacket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cs typeface="+mn-ea"/>
                <a:sym typeface="+mn-lt"/>
              </a:rPr>
              <a:t>JacketModel:BYM-6963                       MOQ: 300 pcs/design/color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cs typeface="+mn-ea"/>
                <a:sym typeface="+mn-lt"/>
              </a:rPr>
              <a:t>Material: Polyester, 100% Polyester     Technics: Plain Dyed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0" y="0"/>
            <a:ext cx="617574" cy="647700"/>
          </a:xfrm>
          <a:prstGeom prst="rect">
            <a:avLst/>
          </a:prstGeom>
          <a:solidFill>
            <a:srgbClr val="9CB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04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78510" y="59055"/>
            <a:ext cx="448119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cs typeface="+mn-ea"/>
                <a:sym typeface="+mn-lt"/>
              </a:rPr>
              <a:t>Men's windbreakers</a:t>
            </a:r>
            <a:endParaRPr lang="zh-CN" altLang="en-US" sz="2800" b="1" dirty="0">
              <a:cs typeface="+mn-ea"/>
              <a:sym typeface="+mn-lt"/>
            </a:endParaRPr>
          </a:p>
          <a:p>
            <a:endParaRPr lang="zh-CN" altLang="en-US" sz="2800" b="1" spc="3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14" name="图片 113"/>
          <p:cNvPicPr/>
          <p:nvPr/>
        </p:nvPicPr>
        <p:blipFill>
          <a:blip r:embed="rId1"/>
          <a:stretch>
            <a:fillRect/>
          </a:stretch>
        </p:blipFill>
        <p:spPr>
          <a:xfrm>
            <a:off x="262255" y="829310"/>
            <a:ext cx="5868670" cy="43700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5" name="图片 114"/>
          <p:cNvPicPr/>
          <p:nvPr/>
        </p:nvPicPr>
        <p:blipFill>
          <a:blip r:embed="rId2"/>
          <a:stretch>
            <a:fillRect/>
          </a:stretch>
        </p:blipFill>
        <p:spPr>
          <a:xfrm>
            <a:off x="6472555" y="714375"/>
            <a:ext cx="4749165" cy="4826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B7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946652" y="812800"/>
            <a:ext cx="10298696" cy="604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cs typeface="+mn-ea"/>
                <a:sym typeface="+mn-lt"/>
              </a:rPr>
              <a:t>Men's </a:t>
            </a:r>
            <a:r>
              <a:rPr lang="en-US" altLang="zh-CN" b="1" dirty="0">
                <a:cs typeface="+mn-ea"/>
                <a:sym typeface="+mn-lt"/>
              </a:rPr>
              <a:t>Baseball Jackets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1847172" y="2733528"/>
            <a:ext cx="470900" cy="470900"/>
          </a:xfrm>
          <a:prstGeom prst="ellipse">
            <a:avLst/>
          </a:prstGeom>
          <a:solidFill>
            <a:srgbClr val="9CB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1282">
            <a:off x="358371" y="4921532"/>
            <a:ext cx="1444922" cy="199758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292601" y="1128569"/>
            <a:ext cx="36956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CONTENTS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845932" y="2526880"/>
            <a:ext cx="47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 01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511425" y="2793365"/>
            <a:ext cx="32556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cs typeface="+mn-ea"/>
                <a:sym typeface="+mn-lt"/>
              </a:rPr>
              <a:t>Men's casual jackets</a:t>
            </a:r>
            <a:endParaRPr lang="zh-CN" altLang="en-US" b="1" dirty="0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175250" y="0"/>
            <a:ext cx="18415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175250" y="6477000"/>
            <a:ext cx="1841500" cy="381000"/>
          </a:xfrm>
          <a:prstGeom prst="rect">
            <a:avLst/>
          </a:prstGeom>
          <a:solidFill>
            <a:srgbClr val="9CB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6970" flipH="1">
            <a:off x="10431361" y="4979578"/>
            <a:ext cx="1403644" cy="1940521"/>
          </a:xfrm>
          <a:prstGeom prst="rect">
            <a:avLst/>
          </a:prstGeom>
        </p:spPr>
      </p:pic>
      <p:sp>
        <p:nvSpPr>
          <p:cNvPr id="32" name="椭圆 31"/>
          <p:cNvSpPr/>
          <p:nvPr/>
        </p:nvSpPr>
        <p:spPr>
          <a:xfrm>
            <a:off x="1847126" y="3385038"/>
            <a:ext cx="470900" cy="470900"/>
          </a:xfrm>
          <a:prstGeom prst="ellipse">
            <a:avLst/>
          </a:prstGeom>
          <a:solidFill>
            <a:srgbClr val="9CB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851660" y="3161665"/>
            <a:ext cx="4711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 02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511425" y="3386455"/>
            <a:ext cx="48748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cs typeface="+mn-ea"/>
                <a:sym typeface="+mn-lt"/>
              </a:rPr>
              <a:t>Men's softshell jackets</a:t>
            </a:r>
            <a:endParaRPr lang="zh-CN" altLang="en-US" b="1" dirty="0">
              <a:cs typeface="+mn-ea"/>
              <a:sym typeface="+mn-lt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1847172" y="3981664"/>
            <a:ext cx="470900" cy="470900"/>
          </a:xfrm>
          <a:prstGeom prst="ellipse">
            <a:avLst/>
          </a:prstGeom>
          <a:solidFill>
            <a:srgbClr val="9CB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2474595" y="4032885"/>
            <a:ext cx="34093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cs typeface="+mn-ea"/>
                <a:sym typeface="+mn-lt"/>
              </a:rPr>
              <a:t>Men's faux leather jackets</a:t>
            </a:r>
            <a:endParaRPr lang="zh-CN" altLang="en-US" b="1" dirty="0">
              <a:cs typeface="+mn-ea"/>
              <a:sym typeface="+mn-lt"/>
            </a:endParaRPr>
          </a:p>
        </p:txBody>
      </p:sp>
      <p:sp>
        <p:nvSpPr>
          <p:cNvPr id="45" name="椭圆 44"/>
          <p:cNvSpPr/>
          <p:nvPr/>
        </p:nvSpPr>
        <p:spPr>
          <a:xfrm>
            <a:off x="5730151" y="2795484"/>
            <a:ext cx="470900" cy="470900"/>
          </a:xfrm>
          <a:prstGeom prst="ellipse">
            <a:avLst/>
          </a:prstGeom>
          <a:solidFill>
            <a:srgbClr val="9CB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5730181" y="2601536"/>
            <a:ext cx="4709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 04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6476365" y="2878455"/>
            <a:ext cx="38684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cs typeface="+mn-ea"/>
                <a:sym typeface="+mn-lt"/>
              </a:rPr>
              <a:t>Men's windbreakers</a:t>
            </a:r>
            <a:endParaRPr lang="zh-CN" altLang="en-US" b="1" dirty="0"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46521" y="3754696"/>
            <a:ext cx="4709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 03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845932" y="5212930"/>
            <a:ext cx="47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 01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476365" y="3432810"/>
            <a:ext cx="32556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 dirty="0">
                <a:cs typeface="+mn-ea"/>
                <a:sym typeface="+mn-lt"/>
              </a:rPr>
              <a:t>Men's </a:t>
            </a:r>
            <a:r>
              <a:rPr lang="en-US" altLang="zh-CN" b="1" dirty="0">
                <a:cs typeface="+mn-ea"/>
                <a:sym typeface="+mn-lt"/>
              </a:rPr>
              <a:t>baseball</a:t>
            </a:r>
            <a:r>
              <a:rPr lang="zh-CN" altLang="en-US" b="1" dirty="0">
                <a:cs typeface="+mn-ea"/>
                <a:sym typeface="+mn-lt"/>
              </a:rPr>
              <a:t> jackets</a:t>
            </a:r>
            <a:endParaRPr lang="zh-CN" altLang="en-US" b="1" dirty="0">
              <a:cs typeface="+mn-ea"/>
              <a:sym typeface="+mn-lt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5766346" y="3432663"/>
            <a:ext cx="470900" cy="470900"/>
          </a:xfrm>
          <a:prstGeom prst="ellipse">
            <a:avLst/>
          </a:prstGeom>
          <a:solidFill>
            <a:srgbClr val="9CB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1200" dirty="0"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871786" y="3894396"/>
            <a:ext cx="4709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 05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766981" y="4046708"/>
            <a:ext cx="470900" cy="470900"/>
          </a:xfrm>
          <a:prstGeom prst="ellipse">
            <a:avLst/>
          </a:prstGeom>
          <a:solidFill>
            <a:srgbClr val="9CB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1200" dirty="0"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765741" y="3205421"/>
            <a:ext cx="4709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 05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767011" y="3830896"/>
            <a:ext cx="4709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 06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534150" y="4084320"/>
            <a:ext cx="32556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 dirty="0">
                <a:cs typeface="+mn-ea"/>
                <a:sym typeface="+mn-lt"/>
              </a:rPr>
              <a:t>Men's </a:t>
            </a:r>
            <a:r>
              <a:rPr lang="en-US" altLang="zh-CN" b="1" dirty="0">
                <a:cs typeface="+mn-ea"/>
                <a:sym typeface="+mn-lt"/>
              </a:rPr>
              <a:t>demin</a:t>
            </a:r>
            <a:r>
              <a:rPr lang="zh-CN" altLang="en-US" b="1" dirty="0">
                <a:cs typeface="+mn-ea"/>
                <a:sym typeface="+mn-lt"/>
              </a:rPr>
              <a:t> jackets</a:t>
            </a:r>
            <a:endParaRPr lang="zh-CN" altLang="en-US" b="1" dirty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9" grpId="0"/>
      <p:bldP spid="34" grpId="0"/>
      <p:bldP spid="43" grpId="0"/>
      <p:bldP spid="47" grpId="0"/>
      <p:bldP spid="8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5"/>
          <p:cNvSpPr/>
          <p:nvPr/>
        </p:nvSpPr>
        <p:spPr>
          <a:xfrm>
            <a:off x="1350645" y="5289550"/>
            <a:ext cx="5513070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cs typeface="+mn-ea"/>
                <a:sym typeface="+mn-lt"/>
              </a:rPr>
              <a:t>Polyester Nylon Waterproof Custom Mens Jacket WindbreakerJacketModel:BYM-5363                      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cs typeface="+mn-ea"/>
                <a:sym typeface="+mn-lt"/>
              </a:rPr>
              <a:t> MOQ: 300 pcs/design/color</a:t>
            </a:r>
            <a:r>
              <a:rPr lang="en-US" sz="120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cs typeface="+mn-ea"/>
                <a:sym typeface="+mn-lt"/>
              </a:rPr>
              <a:t>     Technics: Plain Dyed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cs typeface="+mn-ea"/>
                <a:sym typeface="+mn-lt"/>
              </a:rPr>
              <a:t>Material: Polyester, Nylon 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0" y="0"/>
            <a:ext cx="617574" cy="647700"/>
          </a:xfrm>
          <a:prstGeom prst="rect">
            <a:avLst/>
          </a:prstGeom>
          <a:solidFill>
            <a:srgbClr val="9CB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04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78510" y="59055"/>
            <a:ext cx="448119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cs typeface="+mn-ea"/>
                <a:sym typeface="+mn-lt"/>
              </a:rPr>
              <a:t>Men's windbreakers</a:t>
            </a:r>
            <a:endParaRPr lang="zh-CN" altLang="en-US" sz="2800" b="1" dirty="0">
              <a:cs typeface="+mn-ea"/>
              <a:sym typeface="+mn-lt"/>
            </a:endParaRPr>
          </a:p>
          <a:p>
            <a:endParaRPr lang="zh-CN" altLang="en-US" sz="2800" b="1" spc="3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17" name="图片 116"/>
          <p:cNvPicPr/>
          <p:nvPr/>
        </p:nvPicPr>
        <p:blipFill>
          <a:blip r:embed="rId1"/>
          <a:stretch>
            <a:fillRect/>
          </a:stretch>
        </p:blipFill>
        <p:spPr>
          <a:xfrm>
            <a:off x="6130925" y="704850"/>
            <a:ext cx="5338445" cy="53682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8" name="图片 117"/>
          <p:cNvPicPr/>
          <p:nvPr/>
        </p:nvPicPr>
        <p:blipFill>
          <a:blip r:embed="rId2"/>
          <a:stretch>
            <a:fillRect/>
          </a:stretch>
        </p:blipFill>
        <p:spPr>
          <a:xfrm>
            <a:off x="3608070" y="1043305"/>
            <a:ext cx="1832610" cy="19945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9" name="图片 118"/>
          <p:cNvPicPr/>
          <p:nvPr/>
        </p:nvPicPr>
        <p:blipFill>
          <a:blip r:embed="rId3"/>
          <a:stretch>
            <a:fillRect/>
          </a:stretch>
        </p:blipFill>
        <p:spPr>
          <a:xfrm>
            <a:off x="3608070" y="3262630"/>
            <a:ext cx="1838960" cy="1974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0" name="图片 119"/>
          <p:cNvPicPr/>
          <p:nvPr/>
        </p:nvPicPr>
        <p:blipFill>
          <a:blip r:embed="rId4"/>
          <a:stretch>
            <a:fillRect/>
          </a:stretch>
        </p:blipFill>
        <p:spPr>
          <a:xfrm>
            <a:off x="1403985" y="1043305"/>
            <a:ext cx="1889125" cy="19634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1" name="图片 120"/>
          <p:cNvPicPr/>
          <p:nvPr/>
        </p:nvPicPr>
        <p:blipFill>
          <a:blip r:embed="rId5"/>
          <a:stretch>
            <a:fillRect/>
          </a:stretch>
        </p:blipFill>
        <p:spPr>
          <a:xfrm>
            <a:off x="1350645" y="3262630"/>
            <a:ext cx="1995170" cy="1974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0" y="0"/>
            <a:ext cx="617574" cy="647700"/>
          </a:xfrm>
          <a:prstGeom prst="rect">
            <a:avLst/>
          </a:prstGeom>
          <a:solidFill>
            <a:srgbClr val="9CB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05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78510" y="59055"/>
            <a:ext cx="448119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cs typeface="+mn-ea"/>
                <a:sym typeface="+mn-lt"/>
              </a:rPr>
              <a:t>Men's </a:t>
            </a:r>
            <a:r>
              <a:rPr lang="en-US" altLang="zh-CN" sz="2800" b="1" dirty="0">
                <a:cs typeface="+mn-ea"/>
                <a:sym typeface="+mn-lt"/>
              </a:rPr>
              <a:t>Baseball Jackets</a:t>
            </a:r>
            <a:endParaRPr lang="zh-CN" altLang="en-US" sz="2800" b="1" dirty="0">
              <a:cs typeface="+mn-ea"/>
              <a:sym typeface="+mn-lt"/>
            </a:endParaRPr>
          </a:p>
          <a:p>
            <a:endParaRPr lang="zh-CN" altLang="en-US" sz="2800" b="1" spc="3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22" name="图片 121"/>
          <p:cNvPicPr/>
          <p:nvPr/>
        </p:nvPicPr>
        <p:blipFill>
          <a:blip r:embed="rId1"/>
          <a:stretch>
            <a:fillRect/>
          </a:stretch>
        </p:blipFill>
        <p:spPr>
          <a:xfrm>
            <a:off x="122555" y="862330"/>
            <a:ext cx="2831465" cy="25266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" name="图片 122"/>
          <p:cNvPicPr/>
          <p:nvPr/>
        </p:nvPicPr>
        <p:blipFill>
          <a:blip r:embed="rId2"/>
          <a:stretch>
            <a:fillRect/>
          </a:stretch>
        </p:blipFill>
        <p:spPr>
          <a:xfrm>
            <a:off x="3241675" y="3603625"/>
            <a:ext cx="3042920" cy="28524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4" name="图片 123"/>
          <p:cNvPicPr/>
          <p:nvPr/>
        </p:nvPicPr>
        <p:blipFill>
          <a:blip r:embed="rId3"/>
          <a:stretch>
            <a:fillRect/>
          </a:stretch>
        </p:blipFill>
        <p:spPr>
          <a:xfrm>
            <a:off x="3241675" y="862330"/>
            <a:ext cx="2919095" cy="25266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6" name="图片 125"/>
          <p:cNvPicPr/>
          <p:nvPr/>
        </p:nvPicPr>
        <p:blipFill>
          <a:blip r:embed="rId4"/>
          <a:srcRect b="2336"/>
          <a:stretch>
            <a:fillRect/>
          </a:stretch>
        </p:blipFill>
        <p:spPr>
          <a:xfrm>
            <a:off x="189865" y="3603625"/>
            <a:ext cx="2848610" cy="28994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7" name="图片 126"/>
          <p:cNvPicPr/>
          <p:nvPr/>
        </p:nvPicPr>
        <p:blipFill>
          <a:blip r:embed="rId5"/>
          <a:stretch>
            <a:fillRect/>
          </a:stretch>
        </p:blipFill>
        <p:spPr>
          <a:xfrm>
            <a:off x="6284595" y="1012190"/>
            <a:ext cx="5747385" cy="53721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0" y="0"/>
            <a:ext cx="617574" cy="647700"/>
          </a:xfrm>
          <a:prstGeom prst="rect">
            <a:avLst/>
          </a:prstGeom>
          <a:solidFill>
            <a:srgbClr val="9CB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05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78510" y="59055"/>
            <a:ext cx="448119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cs typeface="+mn-ea"/>
                <a:sym typeface="+mn-lt"/>
              </a:rPr>
              <a:t>Men's </a:t>
            </a:r>
            <a:r>
              <a:rPr lang="en-US" altLang="zh-CN" sz="2800" b="1" dirty="0">
                <a:cs typeface="+mn-ea"/>
                <a:sym typeface="+mn-lt"/>
              </a:rPr>
              <a:t>Denim Jackets</a:t>
            </a:r>
            <a:endParaRPr lang="zh-CN" altLang="en-US" sz="2800" b="1" dirty="0">
              <a:cs typeface="+mn-ea"/>
              <a:sym typeface="+mn-lt"/>
            </a:endParaRPr>
          </a:p>
          <a:p>
            <a:endParaRPr lang="zh-CN" altLang="en-US" sz="2800" b="1" spc="3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30" name="图片 129"/>
          <p:cNvPicPr/>
          <p:nvPr/>
        </p:nvPicPr>
        <p:blipFill>
          <a:blip r:embed="rId1"/>
          <a:stretch>
            <a:fillRect/>
          </a:stretch>
        </p:blipFill>
        <p:spPr>
          <a:xfrm>
            <a:off x="86360" y="852805"/>
            <a:ext cx="5535930" cy="53632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1" name="图片 130"/>
          <p:cNvPicPr/>
          <p:nvPr/>
        </p:nvPicPr>
        <p:blipFill>
          <a:blip r:embed="rId2"/>
          <a:srcRect l="3771" t="10898" r="3875" b="5037"/>
          <a:stretch>
            <a:fillRect/>
          </a:stretch>
        </p:blipFill>
        <p:spPr>
          <a:xfrm>
            <a:off x="5720715" y="0"/>
            <a:ext cx="6471285" cy="45389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5902960" y="4387850"/>
            <a:ext cx="695896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cs typeface="+mn-ea"/>
                <a:sym typeface="+mn-lt"/>
              </a:rPr>
              <a:t>Model Number:BYM-5363                      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cs typeface="+mn-ea"/>
                <a:sym typeface="+mn-lt"/>
              </a:rPr>
              <a:t>MOQ: 300 pcs/design/color     </a:t>
            </a:r>
            <a:endParaRPr lang="en-US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cs typeface="+mn-ea"/>
                <a:sym typeface="+mn-lt"/>
              </a:rPr>
              <a:t>Color</a:t>
            </a:r>
            <a:r>
              <a:rPr lang="zh-CN" altLang="en-US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cs typeface="+mn-ea"/>
                <a:sym typeface="+mn-lt"/>
              </a:rPr>
              <a:t>：Black/Dark Blue/Light Blue</a:t>
            </a:r>
            <a:endParaRPr lang="zh-CN" altLang="en-US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cs typeface="+mn-ea"/>
                <a:sym typeface="+mn-lt"/>
              </a:rPr>
              <a:t>Fabric Type: Denim</a:t>
            </a:r>
            <a:endParaRPr lang="en-US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/>
        </p:nvSpPr>
        <p:spPr>
          <a:xfrm>
            <a:off x="0" y="0"/>
            <a:ext cx="617574" cy="647700"/>
          </a:xfrm>
          <a:prstGeom prst="rect">
            <a:avLst/>
          </a:prstGeom>
          <a:solidFill>
            <a:srgbClr val="9CB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06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778510" y="62865"/>
            <a:ext cx="49504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spc="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Jackets Exhibition</a:t>
            </a:r>
            <a:endParaRPr lang="en-US" altLang="zh-CN" sz="2800" b="1" spc="3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4025" y="720090"/>
            <a:ext cx="11284585" cy="5871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/>
        </p:nvSpPr>
        <p:spPr>
          <a:xfrm>
            <a:off x="0" y="0"/>
            <a:ext cx="617574" cy="647700"/>
          </a:xfrm>
          <a:prstGeom prst="rect">
            <a:avLst/>
          </a:prstGeom>
          <a:solidFill>
            <a:srgbClr val="9CB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06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778510" y="62865"/>
            <a:ext cx="49504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spc="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Jackets Exhibition</a:t>
            </a:r>
            <a:endParaRPr lang="en-US" altLang="zh-CN" sz="2800" b="1" spc="3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50" y="735965"/>
            <a:ext cx="10605135" cy="59982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6376035" y="3710305"/>
            <a:ext cx="564388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ADD: B206 FuXin Building, 2nd Industrial Area, HouTing,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     Shajing Town, Bao'an District, Shenzhen, Guangdong, China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Tel/WhatsApp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：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+86 13751957101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E-mail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：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danni@szsanbai.com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Website: https://luckyfashionanfu88.en.alibaba.com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" name="矩形: 圆角 6"/>
          <p:cNvSpPr/>
          <p:nvPr/>
        </p:nvSpPr>
        <p:spPr>
          <a:xfrm>
            <a:off x="6800850" y="3369310"/>
            <a:ext cx="4438015" cy="129540"/>
          </a:xfrm>
          <a:prstGeom prst="roundRect">
            <a:avLst/>
          </a:prstGeom>
          <a:solidFill>
            <a:srgbClr val="9CB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053070" y="2813685"/>
            <a:ext cx="30060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SANBAI APPAREL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15950" y="452120"/>
            <a:ext cx="77863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spc="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Sanbai— Apparel Manufacturer</a:t>
            </a:r>
            <a:endParaRPr lang="en-US" altLang="zh-CN" sz="2800" b="1" spc="3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2" name="图片 1" descr="SANBAI Factory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3855" y="1621155"/>
            <a:ext cx="5415915" cy="4063365"/>
          </a:xfrm>
          <a:prstGeom prst="rect">
            <a:avLst/>
          </a:prstGeom>
        </p:spPr>
      </p:pic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806055" y="974090"/>
            <a:ext cx="2426970" cy="1747520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777240" y="39370"/>
            <a:ext cx="57080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Men’Causal Jackets </a:t>
            </a:r>
            <a:endParaRPr lang="zh-CN" altLang="en-US" sz="40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617574" cy="647700"/>
          </a:xfrm>
          <a:prstGeom prst="rect">
            <a:avLst/>
          </a:prstGeom>
          <a:solidFill>
            <a:srgbClr val="9CB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01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2" name="圆: 空心 21"/>
          <p:cNvSpPr/>
          <p:nvPr/>
        </p:nvSpPr>
        <p:spPr>
          <a:xfrm>
            <a:off x="9709150" y="-377825"/>
            <a:ext cx="1543050" cy="1543050"/>
          </a:xfrm>
          <a:prstGeom prst="donut">
            <a:avLst/>
          </a:prstGeom>
          <a:solidFill>
            <a:srgbClr val="9CB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3" name="圆: 空心 22"/>
          <p:cNvSpPr/>
          <p:nvPr/>
        </p:nvSpPr>
        <p:spPr>
          <a:xfrm>
            <a:off x="172003" y="6318803"/>
            <a:ext cx="1078393" cy="1078393"/>
          </a:xfrm>
          <a:prstGeom prst="donut">
            <a:avLst/>
          </a:prstGeom>
          <a:solidFill>
            <a:srgbClr val="9CB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1"/>
          <a:stretch>
            <a:fillRect/>
          </a:stretch>
        </p:blipFill>
        <p:spPr>
          <a:xfrm>
            <a:off x="777240" y="1825625"/>
            <a:ext cx="3291840" cy="32061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图片 101"/>
          <p:cNvPicPr/>
          <p:nvPr/>
        </p:nvPicPr>
        <p:blipFill>
          <a:blip r:embed="rId2"/>
          <a:stretch>
            <a:fillRect/>
          </a:stretch>
        </p:blipFill>
        <p:spPr>
          <a:xfrm>
            <a:off x="8260715" y="1736725"/>
            <a:ext cx="3583940" cy="3585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" name="图片 99"/>
          <p:cNvPicPr/>
          <p:nvPr/>
        </p:nvPicPr>
        <p:blipFill>
          <a:blip r:embed="rId3"/>
          <a:stretch>
            <a:fillRect/>
          </a:stretch>
        </p:blipFill>
        <p:spPr>
          <a:xfrm>
            <a:off x="3659505" y="1238250"/>
            <a:ext cx="4872355" cy="45827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8853170" y="5773420"/>
            <a:ext cx="309689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100% cotton mens fashion work jackets with sleeve pocket</a:t>
            </a:r>
            <a:endParaRPr lang="zh-CN" altLang="en-US"/>
          </a:p>
        </p:txBody>
      </p:sp>
      <p:sp>
        <p:nvSpPr>
          <p:cNvPr id="3" name="菱形 2"/>
          <p:cNvSpPr/>
          <p:nvPr/>
        </p:nvSpPr>
        <p:spPr>
          <a:xfrm>
            <a:off x="8202780" y="5908196"/>
            <a:ext cx="495300" cy="495300"/>
          </a:xfrm>
          <a:prstGeom prst="diamond">
            <a:avLst/>
          </a:prstGeom>
          <a:solidFill>
            <a:srgbClr val="9CB7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15720" y="5410200"/>
            <a:ext cx="254000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dirty="0">
                <a:cs typeface="+mn-ea"/>
                <a:sym typeface="+mn-lt"/>
              </a:rPr>
              <a:t>Model Number:</a:t>
            </a:r>
            <a:endParaRPr lang="zh-CN" altLang="en-US" dirty="0">
              <a:cs typeface="+mn-ea"/>
              <a:sym typeface="+mn-lt"/>
            </a:endParaRPr>
          </a:p>
          <a:p>
            <a:r>
              <a:rPr lang="en-US" altLang="zh-CN" dirty="0">
                <a:cs typeface="+mn-ea"/>
                <a:sym typeface="+mn-lt"/>
              </a:rPr>
              <a:t>BYM-</a:t>
            </a:r>
            <a:r>
              <a:rPr lang="zh-CN" altLang="en-US" dirty="0">
                <a:cs typeface="+mn-ea"/>
                <a:sym typeface="+mn-lt"/>
              </a:rPr>
              <a:t>65</a:t>
            </a:r>
            <a:r>
              <a:rPr lang="en-US" altLang="zh-CN" dirty="0">
                <a:cs typeface="+mn-ea"/>
                <a:sym typeface="+mn-lt"/>
              </a:rPr>
              <a:t>91</a:t>
            </a:r>
            <a:endParaRPr lang="en-US" altLang="zh-CN" dirty="0">
              <a:cs typeface="+mn-ea"/>
              <a:sym typeface="+mn-lt"/>
            </a:endParaRPr>
          </a:p>
          <a:p>
            <a:r>
              <a:rPr lang="en-US" altLang="zh-CN">
                <a:sym typeface="+mn-ea"/>
              </a:rPr>
              <a:t>MOQ:</a:t>
            </a:r>
            <a:endParaRPr lang="en-US" altLang="zh-CN"/>
          </a:p>
          <a:p>
            <a:r>
              <a:rPr lang="en-US" altLang="zh-CN">
                <a:sym typeface="+mn-ea"/>
              </a:rPr>
              <a:t>300 pcs/design/color</a:t>
            </a:r>
            <a:endParaRPr lang="en-US" altLang="zh-CN" dirty="0">
              <a:cs typeface="+mn-ea"/>
              <a:sym typeface="+mn-lt"/>
            </a:endParaRPr>
          </a:p>
          <a:p>
            <a:endParaRPr lang="zh-CN" altLang="en-US"/>
          </a:p>
        </p:txBody>
      </p:sp>
      <p:sp>
        <p:nvSpPr>
          <p:cNvPr id="6" name="菱形 5"/>
          <p:cNvSpPr/>
          <p:nvPr/>
        </p:nvSpPr>
        <p:spPr>
          <a:xfrm>
            <a:off x="754865" y="5410356"/>
            <a:ext cx="495300" cy="495300"/>
          </a:xfrm>
          <a:prstGeom prst="diamond">
            <a:avLst/>
          </a:prstGeom>
          <a:solidFill>
            <a:srgbClr val="9CB7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777240" y="39370"/>
            <a:ext cx="57080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Men’Causal Jackets </a:t>
            </a:r>
            <a:endParaRPr lang="zh-CN" altLang="en-US" sz="40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617574" cy="647700"/>
          </a:xfrm>
          <a:prstGeom prst="rect">
            <a:avLst/>
          </a:prstGeom>
          <a:solidFill>
            <a:srgbClr val="9CB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01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2" name="圆: 空心 21"/>
          <p:cNvSpPr/>
          <p:nvPr/>
        </p:nvSpPr>
        <p:spPr>
          <a:xfrm>
            <a:off x="9709150" y="-377825"/>
            <a:ext cx="1543050" cy="1543050"/>
          </a:xfrm>
          <a:prstGeom prst="donut">
            <a:avLst/>
          </a:prstGeom>
          <a:solidFill>
            <a:srgbClr val="9CB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3" name="圆: 空心 22"/>
          <p:cNvSpPr/>
          <p:nvPr/>
        </p:nvSpPr>
        <p:spPr>
          <a:xfrm>
            <a:off x="172003" y="6318803"/>
            <a:ext cx="1078393" cy="1078393"/>
          </a:xfrm>
          <a:prstGeom prst="donut">
            <a:avLst/>
          </a:prstGeom>
          <a:solidFill>
            <a:srgbClr val="9CB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3" name="菱形 2"/>
          <p:cNvSpPr/>
          <p:nvPr/>
        </p:nvSpPr>
        <p:spPr>
          <a:xfrm>
            <a:off x="8260565" y="5560216"/>
            <a:ext cx="495300" cy="495300"/>
          </a:xfrm>
          <a:prstGeom prst="diamond">
            <a:avLst/>
          </a:prstGeom>
          <a:solidFill>
            <a:srgbClr val="9CB7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20" name="图片 119"/>
          <p:cNvPicPr/>
          <p:nvPr/>
        </p:nvPicPr>
        <p:blipFill>
          <a:blip r:embed="rId1"/>
          <a:stretch>
            <a:fillRect/>
          </a:stretch>
        </p:blipFill>
        <p:spPr>
          <a:xfrm>
            <a:off x="3687445" y="1165225"/>
            <a:ext cx="5161915" cy="5153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1" name="图片 120"/>
          <p:cNvPicPr/>
          <p:nvPr/>
        </p:nvPicPr>
        <p:blipFill>
          <a:blip r:embed="rId2"/>
          <a:stretch>
            <a:fillRect/>
          </a:stretch>
        </p:blipFill>
        <p:spPr>
          <a:xfrm>
            <a:off x="824865" y="1165225"/>
            <a:ext cx="2726690" cy="2447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" name="图片 121"/>
          <p:cNvPicPr/>
          <p:nvPr/>
        </p:nvPicPr>
        <p:blipFill>
          <a:blip r:embed="rId3"/>
          <a:stretch>
            <a:fillRect/>
          </a:stretch>
        </p:blipFill>
        <p:spPr>
          <a:xfrm>
            <a:off x="824865" y="3744595"/>
            <a:ext cx="2727325" cy="25742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9178925" y="2099945"/>
            <a:ext cx="309689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903970" y="1735455"/>
            <a:ext cx="315277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endParaRPr lang="en-US" altLang="zh-CN"/>
          </a:p>
          <a:p>
            <a:r>
              <a:rPr lang="zh-CN" altLang="en-US" dirty="0">
                <a:cs typeface="+mn-ea"/>
                <a:sym typeface="+mn-lt"/>
              </a:rPr>
              <a:t>Model Number:</a:t>
            </a:r>
            <a:endParaRPr lang="zh-CN" altLang="en-US" dirty="0">
              <a:cs typeface="+mn-ea"/>
              <a:sym typeface="+mn-lt"/>
            </a:endParaRPr>
          </a:p>
          <a:p>
            <a:r>
              <a:rPr lang="en-US" altLang="zh-CN" dirty="0">
                <a:cs typeface="+mn-ea"/>
                <a:sym typeface="+mn-lt"/>
              </a:rPr>
              <a:t>BYM-</a:t>
            </a:r>
            <a:r>
              <a:rPr lang="zh-CN" altLang="en-US" dirty="0">
                <a:cs typeface="+mn-ea"/>
                <a:sym typeface="+mn-lt"/>
              </a:rPr>
              <a:t>65</a:t>
            </a:r>
            <a:r>
              <a:rPr lang="en-US" altLang="zh-CN" dirty="0">
                <a:cs typeface="+mn-ea"/>
                <a:sym typeface="+mn-lt"/>
              </a:rPr>
              <a:t>96</a:t>
            </a:r>
            <a:endParaRPr lang="zh-CN" altLang="en-US" dirty="0">
              <a:cs typeface="+mn-ea"/>
              <a:sym typeface="+mn-lt"/>
            </a:endParaRPr>
          </a:p>
          <a:p>
            <a:endParaRPr lang="en-US" altLang="zh-CN"/>
          </a:p>
          <a:p>
            <a:r>
              <a:rPr lang="en-US" altLang="zh-CN"/>
              <a:t>Description</a:t>
            </a:r>
            <a:r>
              <a:rPr lang="zh-CN" altLang="en-US"/>
              <a:t>：</a:t>
            </a:r>
            <a:endParaRPr lang="zh-CN" altLang="en-US"/>
          </a:p>
          <a:p>
            <a:r>
              <a:rPr lang="en-US" altLang="zh-CN"/>
              <a:t>C</a:t>
            </a:r>
            <a:r>
              <a:rPr lang="zh-CN" altLang="en-US"/>
              <a:t>olor block casual </a:t>
            </a:r>
            <a:endParaRPr lang="zh-CN" altLang="en-US"/>
          </a:p>
          <a:p>
            <a:r>
              <a:rPr lang="zh-CN" altLang="en-US"/>
              <a:t>men's pullover jacket，</a:t>
            </a:r>
            <a:r>
              <a:rPr lang="zh-CN" altLang="en-US">
                <a:sym typeface="+mn-ea"/>
              </a:rPr>
              <a:t>Nylon</a:t>
            </a:r>
            <a:r>
              <a:rPr lang="en-US" altLang="zh-CN">
                <a:sym typeface="+mn-ea"/>
              </a:rPr>
              <a:t> of s</a:t>
            </a:r>
            <a:r>
              <a:rPr lang="zh-CN" altLang="en-US"/>
              <a:t>hell </a:t>
            </a:r>
            <a:r>
              <a:rPr lang="en-US" altLang="zh-CN"/>
              <a:t>m</a:t>
            </a:r>
            <a:r>
              <a:rPr lang="zh-CN" altLang="en-US"/>
              <a:t>aterial</a:t>
            </a:r>
            <a:r>
              <a:rPr lang="en-US" altLang="zh-CN"/>
              <a:t>.</a:t>
            </a:r>
            <a:endParaRPr lang="en-US" altLang="zh-CN"/>
          </a:p>
          <a:p>
            <a:endParaRPr lang="en-US" altLang="zh-CN"/>
          </a:p>
          <a:p>
            <a:r>
              <a:rPr lang="en-US" altLang="zh-CN"/>
              <a:t>MOQ:</a:t>
            </a:r>
            <a:endParaRPr lang="en-US" altLang="zh-CN"/>
          </a:p>
          <a:p>
            <a:r>
              <a:rPr lang="en-US" altLang="zh-CN"/>
              <a:t>300 pcs/design/color</a:t>
            </a: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777240" y="39370"/>
            <a:ext cx="57080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Men’Causal Jackets </a:t>
            </a:r>
            <a:endParaRPr lang="zh-CN" altLang="en-US" sz="40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617574" cy="647700"/>
          </a:xfrm>
          <a:prstGeom prst="rect">
            <a:avLst/>
          </a:prstGeom>
          <a:solidFill>
            <a:srgbClr val="9CB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01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2" name="圆: 空心 21"/>
          <p:cNvSpPr/>
          <p:nvPr/>
        </p:nvSpPr>
        <p:spPr>
          <a:xfrm>
            <a:off x="9709150" y="-377825"/>
            <a:ext cx="1543050" cy="1543050"/>
          </a:xfrm>
          <a:prstGeom prst="donut">
            <a:avLst/>
          </a:prstGeom>
          <a:solidFill>
            <a:srgbClr val="9CB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3" name="圆: 空心 22"/>
          <p:cNvSpPr/>
          <p:nvPr/>
        </p:nvSpPr>
        <p:spPr>
          <a:xfrm>
            <a:off x="172003" y="6318803"/>
            <a:ext cx="1078393" cy="1078393"/>
          </a:xfrm>
          <a:prstGeom prst="donut">
            <a:avLst/>
          </a:prstGeom>
          <a:solidFill>
            <a:srgbClr val="9CB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460105" y="5773420"/>
            <a:ext cx="361378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Feature:</a:t>
            </a:r>
            <a:r>
              <a:rPr lang="en-US" altLang="zh-CN"/>
              <a:t>Quick dry,</a:t>
            </a:r>
            <a:r>
              <a:rPr lang="zh-CN" altLang="en-US"/>
              <a:t> </a:t>
            </a:r>
            <a:r>
              <a:rPr lang="en-US" altLang="zh-CN"/>
              <a:t>w</a:t>
            </a:r>
            <a:r>
              <a:rPr lang="zh-CN" altLang="en-US"/>
              <a:t>indprooft</a:t>
            </a:r>
            <a:endParaRPr lang="zh-CN" altLang="en-US"/>
          </a:p>
          <a:p>
            <a:r>
              <a:rPr lang="zh-CN" altLang="en-US"/>
              <a:t>Shell Material:Polyester</a:t>
            </a:r>
            <a:endParaRPr lang="zh-CN" altLang="en-US"/>
          </a:p>
        </p:txBody>
      </p:sp>
      <p:sp>
        <p:nvSpPr>
          <p:cNvPr id="3" name="菱形 2"/>
          <p:cNvSpPr/>
          <p:nvPr/>
        </p:nvSpPr>
        <p:spPr>
          <a:xfrm>
            <a:off x="7734785" y="5773576"/>
            <a:ext cx="495300" cy="495300"/>
          </a:xfrm>
          <a:prstGeom prst="diamond">
            <a:avLst/>
          </a:prstGeom>
          <a:solidFill>
            <a:srgbClr val="9CB7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04" name="图片 103"/>
          <p:cNvPicPr/>
          <p:nvPr/>
        </p:nvPicPr>
        <p:blipFill>
          <a:blip r:embed="rId1"/>
          <a:stretch>
            <a:fillRect/>
          </a:stretch>
        </p:blipFill>
        <p:spPr>
          <a:xfrm>
            <a:off x="8747760" y="1779905"/>
            <a:ext cx="3244850" cy="34467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" name="图片 105"/>
          <p:cNvPicPr/>
          <p:nvPr/>
        </p:nvPicPr>
        <p:blipFill>
          <a:blip r:embed="rId2"/>
          <a:stretch>
            <a:fillRect/>
          </a:stretch>
        </p:blipFill>
        <p:spPr>
          <a:xfrm>
            <a:off x="551815" y="1720215"/>
            <a:ext cx="3364865" cy="34201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/>
        </p:nvPicPr>
        <p:blipFill>
          <a:blip r:embed="rId3"/>
          <a:stretch>
            <a:fillRect/>
          </a:stretch>
        </p:blipFill>
        <p:spPr>
          <a:xfrm>
            <a:off x="3734435" y="1165225"/>
            <a:ext cx="5149215" cy="45294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菱形 3"/>
          <p:cNvSpPr/>
          <p:nvPr/>
        </p:nvSpPr>
        <p:spPr>
          <a:xfrm>
            <a:off x="754865" y="5530371"/>
            <a:ext cx="495300" cy="495300"/>
          </a:xfrm>
          <a:prstGeom prst="diamond">
            <a:avLst/>
          </a:prstGeom>
          <a:solidFill>
            <a:srgbClr val="9CB7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61770" y="5496560"/>
            <a:ext cx="25400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dirty="0">
                <a:cs typeface="+mn-ea"/>
                <a:sym typeface="+mn-lt"/>
              </a:rPr>
              <a:t>Model Number:</a:t>
            </a:r>
            <a:endParaRPr lang="zh-CN" altLang="en-US" dirty="0">
              <a:cs typeface="+mn-ea"/>
              <a:sym typeface="+mn-lt"/>
            </a:endParaRPr>
          </a:p>
          <a:p>
            <a:r>
              <a:rPr lang="en-US" altLang="zh-CN" dirty="0">
                <a:cs typeface="+mn-ea"/>
                <a:sym typeface="+mn-lt"/>
              </a:rPr>
              <a:t>BYM-</a:t>
            </a:r>
            <a:r>
              <a:rPr lang="zh-CN" altLang="en-US" dirty="0">
                <a:cs typeface="+mn-ea"/>
                <a:sym typeface="+mn-lt"/>
              </a:rPr>
              <a:t>65</a:t>
            </a:r>
            <a:r>
              <a:rPr lang="en-US" altLang="zh-CN" dirty="0">
                <a:cs typeface="+mn-ea"/>
                <a:sym typeface="+mn-lt"/>
              </a:rPr>
              <a:t>49</a:t>
            </a:r>
            <a:endParaRPr lang="en-US" altLang="zh-CN" dirty="0">
              <a:cs typeface="+mn-ea"/>
              <a:sym typeface="+mn-lt"/>
            </a:endParaRPr>
          </a:p>
          <a:p>
            <a:r>
              <a:rPr lang="en-US" altLang="zh-CN">
                <a:sym typeface="+mn-ea"/>
              </a:rPr>
              <a:t>MOQ:</a:t>
            </a:r>
            <a:endParaRPr lang="en-US" altLang="zh-CN"/>
          </a:p>
          <a:p>
            <a:r>
              <a:rPr lang="en-US" altLang="zh-CN">
                <a:sym typeface="+mn-ea"/>
              </a:rPr>
              <a:t>300 pcs/design/color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777240" y="39370"/>
            <a:ext cx="57080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Men’Causal Jackets </a:t>
            </a:r>
            <a:endParaRPr lang="zh-CN" altLang="en-US" sz="40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617574" cy="647700"/>
          </a:xfrm>
          <a:prstGeom prst="rect">
            <a:avLst/>
          </a:prstGeom>
          <a:solidFill>
            <a:srgbClr val="9CB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01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2" name="圆: 空心 21"/>
          <p:cNvSpPr/>
          <p:nvPr/>
        </p:nvSpPr>
        <p:spPr>
          <a:xfrm>
            <a:off x="9709150" y="-377825"/>
            <a:ext cx="1543050" cy="1543050"/>
          </a:xfrm>
          <a:prstGeom prst="donut">
            <a:avLst/>
          </a:prstGeom>
          <a:solidFill>
            <a:srgbClr val="9CB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3" name="圆: 空心 22"/>
          <p:cNvSpPr/>
          <p:nvPr/>
        </p:nvSpPr>
        <p:spPr>
          <a:xfrm>
            <a:off x="172003" y="6318803"/>
            <a:ext cx="1078393" cy="1078393"/>
          </a:xfrm>
          <a:prstGeom prst="donut">
            <a:avLst/>
          </a:prstGeom>
          <a:solidFill>
            <a:srgbClr val="9CB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150110" y="4980940"/>
            <a:ext cx="525335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Customized outdoor jacket</a:t>
            </a:r>
            <a:endParaRPr lang="zh-CN" altLang="en-US"/>
          </a:p>
          <a:p>
            <a:r>
              <a:rPr lang="zh-CN" altLang="en-US"/>
              <a:t>100% polyester+waterproof membrane</a:t>
            </a:r>
            <a:endParaRPr lang="zh-CN" altLang="en-US"/>
          </a:p>
          <a:p>
            <a:r>
              <a:rPr lang="zh-CN" altLang="en-US"/>
              <a:t>Waterproof Windproof Breathable</a:t>
            </a:r>
            <a:endParaRPr lang="zh-CN" altLang="en-US"/>
          </a:p>
          <a:p>
            <a:r>
              <a:rPr lang="en-US" altLang="zh-CN"/>
              <a:t>MOQ:300 pcs/design/color</a:t>
            </a:r>
            <a:endParaRPr lang="en-US" altLang="zh-CN"/>
          </a:p>
        </p:txBody>
      </p:sp>
      <p:sp>
        <p:nvSpPr>
          <p:cNvPr id="3" name="菱形 2"/>
          <p:cNvSpPr/>
          <p:nvPr/>
        </p:nvSpPr>
        <p:spPr>
          <a:xfrm>
            <a:off x="1551155" y="5228746"/>
            <a:ext cx="495300" cy="495300"/>
          </a:xfrm>
          <a:prstGeom prst="diamond">
            <a:avLst/>
          </a:prstGeom>
          <a:solidFill>
            <a:srgbClr val="9CB7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08" name="图片 107"/>
          <p:cNvPicPr/>
          <p:nvPr/>
        </p:nvPicPr>
        <p:blipFill>
          <a:blip r:embed="rId1"/>
          <a:srcRect t="25296"/>
          <a:stretch>
            <a:fillRect/>
          </a:stretch>
        </p:blipFill>
        <p:spPr>
          <a:xfrm>
            <a:off x="377825" y="1310005"/>
            <a:ext cx="4136390" cy="3256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图片 106"/>
          <p:cNvPicPr/>
          <p:nvPr/>
        </p:nvPicPr>
        <p:blipFill>
          <a:blip r:embed="rId2"/>
          <a:srcRect t="20511"/>
          <a:stretch>
            <a:fillRect/>
          </a:stretch>
        </p:blipFill>
        <p:spPr>
          <a:xfrm>
            <a:off x="3729990" y="1310640"/>
            <a:ext cx="4013200" cy="3327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9" name="图片 108"/>
          <p:cNvPicPr/>
          <p:nvPr/>
        </p:nvPicPr>
        <p:blipFill>
          <a:blip r:embed="rId3"/>
          <a:srcRect l="17889" t="16917" r="13139"/>
          <a:stretch>
            <a:fillRect/>
          </a:stretch>
        </p:blipFill>
        <p:spPr>
          <a:xfrm>
            <a:off x="7934325" y="1238885"/>
            <a:ext cx="2702560" cy="33991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777240" y="39370"/>
            <a:ext cx="57080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Men’Causal Jackets </a:t>
            </a:r>
            <a:endParaRPr lang="zh-CN" altLang="en-US" sz="40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617574" cy="647700"/>
          </a:xfrm>
          <a:prstGeom prst="rect">
            <a:avLst/>
          </a:prstGeom>
          <a:solidFill>
            <a:srgbClr val="9CB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01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2" name="圆: 空心 21"/>
          <p:cNvSpPr/>
          <p:nvPr/>
        </p:nvSpPr>
        <p:spPr>
          <a:xfrm>
            <a:off x="10849610" y="-262890"/>
            <a:ext cx="1543050" cy="1543050"/>
          </a:xfrm>
          <a:prstGeom prst="donut">
            <a:avLst/>
          </a:prstGeom>
          <a:solidFill>
            <a:srgbClr val="9CB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828405" y="3877945"/>
            <a:ext cx="336359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buFont typeface="Arial" panose="020B0604020202020204" pitchFamily="34" charset="0"/>
              <a:buNone/>
            </a:pPr>
            <a:r>
              <a:rPr lang="zh-CN" altLang="en-US"/>
              <a:t>Model Number:</a:t>
            </a:r>
            <a:r>
              <a:rPr lang="en-US" altLang="zh-CN"/>
              <a:t>BYM</a:t>
            </a:r>
            <a:r>
              <a:rPr lang="zh-CN" altLang="en-US"/>
              <a:t>-112</a:t>
            </a:r>
            <a:endParaRPr lang="zh-CN" altLang="en-US"/>
          </a:p>
          <a:p>
            <a:pPr indent="0">
              <a:buFont typeface="Arial" panose="020B0604020202020204" pitchFamily="34" charset="0"/>
              <a:buNone/>
            </a:pPr>
            <a:r>
              <a:rPr lang="zh-CN" altLang="en-US"/>
              <a:t>Breathable,  Sustainable</a:t>
            </a:r>
            <a:endParaRPr lang="zh-CN" altLang="en-US"/>
          </a:p>
          <a:p>
            <a:pPr indent="0">
              <a:buFont typeface="Arial" panose="020B0604020202020204" pitchFamily="34" charset="0"/>
              <a:buNone/>
            </a:pPr>
            <a:r>
              <a:rPr lang="zh-CN" altLang="en-US"/>
              <a:t>Shell Material: Cotton</a:t>
            </a:r>
            <a:endParaRPr lang="zh-CN" altLang="en-US"/>
          </a:p>
          <a:p>
            <a:pPr indent="0">
              <a:buFont typeface="Arial" panose="020B0604020202020204" pitchFamily="34" charset="0"/>
              <a:buNone/>
            </a:pPr>
            <a:r>
              <a:rPr lang="zh-CN" altLang="en-US"/>
              <a:t>Plain Washed Cotton Casual  Men's  Jeans Jacket</a:t>
            </a:r>
            <a:endParaRPr lang="zh-CN" altLang="en-US"/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/>
              <a:t>Color can be customized</a:t>
            </a:r>
            <a:endParaRPr lang="en-US" altLang="zh-CN"/>
          </a:p>
        </p:txBody>
      </p:sp>
      <p:pic>
        <p:nvPicPr>
          <p:cNvPr id="111" name="图片 110"/>
          <p:cNvPicPr/>
          <p:nvPr/>
        </p:nvPicPr>
        <p:blipFill>
          <a:blip r:embed="rId1"/>
          <a:stretch>
            <a:fillRect/>
          </a:stretch>
        </p:blipFill>
        <p:spPr>
          <a:xfrm>
            <a:off x="3111500" y="937260"/>
            <a:ext cx="2721610" cy="27489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0" name="图片 109"/>
          <p:cNvPicPr/>
          <p:nvPr/>
        </p:nvPicPr>
        <p:blipFill>
          <a:blip r:embed="rId2"/>
          <a:stretch>
            <a:fillRect/>
          </a:stretch>
        </p:blipFill>
        <p:spPr>
          <a:xfrm>
            <a:off x="344805" y="937895"/>
            <a:ext cx="3004185" cy="2748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" name="图片 111"/>
          <p:cNvPicPr/>
          <p:nvPr/>
        </p:nvPicPr>
        <p:blipFill>
          <a:blip r:embed="rId3"/>
          <a:stretch>
            <a:fillRect/>
          </a:stretch>
        </p:blipFill>
        <p:spPr>
          <a:xfrm>
            <a:off x="5746750" y="937895"/>
            <a:ext cx="2775585" cy="28422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3" name="图片 112"/>
          <p:cNvPicPr/>
          <p:nvPr/>
        </p:nvPicPr>
        <p:blipFill>
          <a:blip r:embed="rId4"/>
          <a:stretch>
            <a:fillRect/>
          </a:stretch>
        </p:blipFill>
        <p:spPr>
          <a:xfrm>
            <a:off x="452755" y="3877945"/>
            <a:ext cx="2896235" cy="2755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圆: 空心 22"/>
          <p:cNvSpPr/>
          <p:nvPr/>
        </p:nvSpPr>
        <p:spPr>
          <a:xfrm>
            <a:off x="-230587" y="6222918"/>
            <a:ext cx="1078393" cy="1078393"/>
          </a:xfrm>
          <a:prstGeom prst="donut">
            <a:avLst/>
          </a:prstGeom>
          <a:solidFill>
            <a:srgbClr val="9CB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114" name="图片 113"/>
          <p:cNvPicPr/>
          <p:nvPr/>
        </p:nvPicPr>
        <p:blipFill>
          <a:blip r:embed="rId5"/>
          <a:stretch>
            <a:fillRect/>
          </a:stretch>
        </p:blipFill>
        <p:spPr>
          <a:xfrm>
            <a:off x="3253105" y="3879215"/>
            <a:ext cx="2726055" cy="27184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5" name="图片 114"/>
          <p:cNvPicPr/>
          <p:nvPr/>
        </p:nvPicPr>
        <p:blipFill>
          <a:blip r:embed="rId6"/>
          <a:stretch>
            <a:fillRect/>
          </a:stretch>
        </p:blipFill>
        <p:spPr>
          <a:xfrm>
            <a:off x="5833110" y="3878580"/>
            <a:ext cx="2670175" cy="2670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 descr="C:\Users\Administrator\Desktop\Hd23d4abc88cf471d81333e16201710eaF.jpgHd23d4abc88cf471d81333e16201710eaF"/>
          <p:cNvPicPr>
            <a:picLocks noChangeAspect="1"/>
          </p:cNvPicPr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9277985" y="1404620"/>
            <a:ext cx="1944370" cy="1945005"/>
          </a:xfrm>
          <a:prstGeom prst="ellipse">
            <a:avLst/>
          </a:prstGeom>
        </p:spPr>
      </p:pic>
      <p:sp>
        <p:nvSpPr>
          <p:cNvPr id="3" name="菱形 2"/>
          <p:cNvSpPr/>
          <p:nvPr/>
        </p:nvSpPr>
        <p:spPr>
          <a:xfrm>
            <a:off x="8332955" y="3878101"/>
            <a:ext cx="495300" cy="495300"/>
          </a:xfrm>
          <a:prstGeom prst="diamond">
            <a:avLst/>
          </a:prstGeom>
          <a:solidFill>
            <a:srgbClr val="9CB7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图片 118"/>
          <p:cNvPicPr/>
          <p:nvPr/>
        </p:nvPicPr>
        <p:blipFill>
          <a:blip r:embed="rId1"/>
          <a:stretch>
            <a:fillRect/>
          </a:stretch>
        </p:blipFill>
        <p:spPr>
          <a:xfrm>
            <a:off x="6154420" y="432435"/>
            <a:ext cx="5162550" cy="45485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/>
          <p:cNvSpPr txBox="1"/>
          <p:nvPr/>
        </p:nvSpPr>
        <p:spPr>
          <a:xfrm>
            <a:off x="6483985" y="4700905"/>
            <a:ext cx="54152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cs typeface="+mn-ea"/>
                <a:sym typeface="+mn-lt"/>
              </a:rPr>
              <a:t>Model Number:</a:t>
            </a:r>
            <a:r>
              <a:rPr lang="en-US" altLang="zh-CN" sz="2000" dirty="0">
                <a:cs typeface="+mn-ea"/>
                <a:sym typeface="+mn-lt"/>
              </a:rPr>
              <a:t>BYM-</a:t>
            </a:r>
            <a:r>
              <a:rPr lang="zh-CN" altLang="en-US" sz="2000" dirty="0">
                <a:cs typeface="+mn-ea"/>
                <a:sym typeface="+mn-lt"/>
              </a:rPr>
              <a:t>6501</a:t>
            </a:r>
            <a:endParaRPr lang="zh-CN" altLang="en-US" sz="2000" dirty="0">
              <a:cs typeface="+mn-ea"/>
              <a:sym typeface="+mn-lt"/>
            </a:endParaRPr>
          </a:p>
          <a:p>
            <a:r>
              <a:rPr lang="zh-CN" altLang="en-US" sz="2000" dirty="0">
                <a:cs typeface="+mn-ea"/>
                <a:sym typeface="+mn-lt"/>
              </a:rPr>
              <a:t>Material:</a:t>
            </a:r>
            <a:r>
              <a:rPr lang="en-US" altLang="zh-CN" sz="2000" dirty="0">
                <a:cs typeface="+mn-ea"/>
                <a:sym typeface="+mn-lt"/>
              </a:rPr>
              <a:t> </a:t>
            </a:r>
            <a:r>
              <a:rPr lang="zh-CN" altLang="en-US" sz="2000" dirty="0">
                <a:cs typeface="+mn-ea"/>
                <a:sym typeface="+mn-lt"/>
              </a:rPr>
              <a:t>Polyester</a:t>
            </a:r>
            <a:endParaRPr lang="zh-CN" altLang="en-US" sz="2000" dirty="0">
              <a:cs typeface="+mn-ea"/>
              <a:sym typeface="+mn-lt"/>
            </a:endParaRPr>
          </a:p>
          <a:p>
            <a:r>
              <a:rPr lang="zh-CN" altLang="en-US" sz="2000" dirty="0">
                <a:cs typeface="+mn-ea"/>
                <a:sym typeface="+mn-lt"/>
              </a:rPr>
              <a:t>Feature:Reversible, Breathable, Waterproof</a:t>
            </a:r>
            <a:endParaRPr lang="zh-CN" altLang="en-US" sz="2000" dirty="0">
              <a:cs typeface="+mn-ea"/>
              <a:sym typeface="+mn-lt"/>
            </a:endParaRPr>
          </a:p>
          <a:p>
            <a:r>
              <a:rPr lang="en-US" altLang="zh-CN" sz="2000" dirty="0">
                <a:cs typeface="+mn-ea"/>
                <a:sym typeface="+mn-lt"/>
              </a:rPr>
              <a:t>Design:Yarn dyed,Zippers and stripes can be customized</a:t>
            </a:r>
            <a:endParaRPr lang="en-US" altLang="zh-CN" sz="2000" dirty="0">
              <a:cs typeface="+mn-ea"/>
              <a:sym typeface="+mn-lt"/>
            </a:endParaRPr>
          </a:p>
          <a:p>
            <a:r>
              <a:rPr lang="en-US" altLang="zh-CN" sz="2000" dirty="0">
                <a:cs typeface="+mn-ea"/>
                <a:sym typeface="+mn-lt"/>
              </a:rPr>
              <a:t>MOQ:300 pcs/color/design</a:t>
            </a:r>
            <a:endParaRPr lang="en-US" altLang="zh-CN" sz="2000" dirty="0"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0" y="0"/>
            <a:ext cx="617574" cy="647700"/>
          </a:xfrm>
          <a:prstGeom prst="rect">
            <a:avLst/>
          </a:prstGeom>
          <a:solidFill>
            <a:srgbClr val="9CB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01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68350" y="125730"/>
            <a:ext cx="41935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Men’Causal Jackets</a:t>
            </a:r>
            <a:endParaRPr lang="zh-CN" altLang="en-US" sz="2800" b="1" spc="3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5" name="图片 4" descr="C:\Users\Administrator\Desktop\H3fe7e95b296a44df9ca21494778a43cav.jpgH3fe7e95b296a44df9ca21494778a43cav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67360" y="1057588"/>
            <a:ext cx="2439670" cy="2440093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6931025" y="711200"/>
            <a:ext cx="478155" cy="424180"/>
          </a:xfrm>
          <a:prstGeom prst="rect">
            <a:avLst/>
          </a:prstGeom>
          <a:solidFill>
            <a:srgbClr val="9CB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15" name="图片 14" descr="C:\Users\Administrator\Desktop\H1c361d9094fb4724be09740feae6f112d.jpgH1c361d9094fb4724be09740feae6f112d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01010" y="3565635"/>
            <a:ext cx="2439670" cy="243967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5781040" y="4658360"/>
            <a:ext cx="497205" cy="483870"/>
          </a:xfrm>
          <a:prstGeom prst="rect">
            <a:avLst/>
          </a:prstGeom>
          <a:solidFill>
            <a:srgbClr val="9CB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2" name="图片 1" descr="C:\Users\Administrator\Desktop\1640848712(1).png1640848712(1)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3137535" y="925830"/>
            <a:ext cx="2494280" cy="2559050"/>
          </a:xfrm>
          <a:custGeom>
            <a:avLst/>
            <a:gdLst>
              <a:gd name="connsiteX0" fmla="*/ 1926013 w 3852026"/>
              <a:gd name="connsiteY0" fmla="*/ 0 h 3852026"/>
              <a:gd name="connsiteX1" fmla="*/ 3852026 w 3852026"/>
              <a:gd name="connsiteY1" fmla="*/ 1926013 h 3852026"/>
              <a:gd name="connsiteX2" fmla="*/ 1926013 w 3852026"/>
              <a:gd name="connsiteY2" fmla="*/ 3852026 h 3852026"/>
              <a:gd name="connsiteX3" fmla="*/ 0 w 3852026"/>
              <a:gd name="connsiteY3" fmla="*/ 1926013 h 3852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52026" h="3852026">
                <a:moveTo>
                  <a:pt x="1926013" y="0"/>
                </a:moveTo>
                <a:lnTo>
                  <a:pt x="3852026" y="1926013"/>
                </a:lnTo>
                <a:lnTo>
                  <a:pt x="1926013" y="3852026"/>
                </a:lnTo>
                <a:lnTo>
                  <a:pt x="0" y="1926013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" name="图片 2" descr="C:\Users\Administrator\Desktop\1640848683(1).png1640848683(1)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440690" y="3621405"/>
            <a:ext cx="2363470" cy="2501265"/>
          </a:xfrm>
          <a:custGeom>
            <a:avLst/>
            <a:gdLst>
              <a:gd name="connsiteX0" fmla="*/ 1926013 w 3852026"/>
              <a:gd name="connsiteY0" fmla="*/ 0 h 3852026"/>
              <a:gd name="connsiteX1" fmla="*/ 3852026 w 3852026"/>
              <a:gd name="connsiteY1" fmla="*/ 1926013 h 3852026"/>
              <a:gd name="connsiteX2" fmla="*/ 1926013 w 3852026"/>
              <a:gd name="connsiteY2" fmla="*/ 3852026 h 3852026"/>
              <a:gd name="connsiteX3" fmla="*/ 0 w 3852026"/>
              <a:gd name="connsiteY3" fmla="*/ 1926013 h 3852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52026" h="3852026">
                <a:moveTo>
                  <a:pt x="1926013" y="0"/>
                </a:moveTo>
                <a:lnTo>
                  <a:pt x="3852026" y="1926013"/>
                </a:lnTo>
                <a:lnTo>
                  <a:pt x="1926013" y="3852026"/>
                </a:lnTo>
                <a:lnTo>
                  <a:pt x="0" y="1926013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9CB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345045" y="4274185"/>
            <a:ext cx="421386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defTabSz="4572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kern="1200" cap="none" spc="0" normalizeH="0" baseline="0" noProof="0">
                <a:solidFill>
                  <a:prstClr val="black">
                    <a:lumMod val="85000"/>
                    <a:lumOff val="15000"/>
                  </a:prstClr>
                </a:solidFill>
                <a:cs typeface="+mn-ea"/>
                <a:sym typeface="+mn-lt"/>
              </a:rPr>
              <a:t>Model Number:BYM-6545</a:t>
            </a:r>
            <a:endParaRPr kumimoji="0" lang="en-US" altLang="zh-CN" sz="1600" b="0" i="0" kern="1200" cap="none" spc="0" normalizeH="0" baseline="0" noProof="0">
              <a:solidFill>
                <a:prstClr val="black">
                  <a:lumMod val="85000"/>
                  <a:lumOff val="15000"/>
                </a:prstClr>
              </a:solidFill>
              <a:cs typeface="+mn-ea"/>
              <a:sym typeface="+mn-lt"/>
            </a:endParaRPr>
          </a:p>
          <a:p>
            <a:pPr marR="0" indent="0" defTabSz="4572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kern="1200" cap="none" spc="0" normalizeH="0" baseline="0" noProof="0">
                <a:solidFill>
                  <a:prstClr val="black">
                    <a:lumMod val="85000"/>
                    <a:lumOff val="15000"/>
                  </a:prstClr>
                </a:solidFill>
                <a:cs typeface="+mn-ea"/>
                <a:sym typeface="+mn-lt"/>
              </a:rPr>
              <a:t>Stand Collar Half Zip Nylon  Breathable Fabric Sports and Casual Men's Jackets</a:t>
            </a:r>
            <a:endParaRPr kumimoji="0" lang="en-US" altLang="zh-CN" sz="1600" b="0" i="0" kern="1200" cap="none" spc="0" normalizeH="0" baseline="0" noProof="0">
              <a:solidFill>
                <a:prstClr val="black">
                  <a:lumMod val="85000"/>
                  <a:lumOff val="15000"/>
                </a:prstClr>
              </a:solidFill>
              <a:cs typeface="+mn-ea"/>
              <a:sym typeface="+mn-lt"/>
            </a:endParaRPr>
          </a:p>
          <a:p>
            <a:pPr marR="0" indent="0" defTabSz="4572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kern="1200" cap="none" spc="0" normalizeH="0" baseline="0" noProof="0">
                <a:solidFill>
                  <a:prstClr val="black">
                    <a:lumMod val="85000"/>
                    <a:lumOff val="15000"/>
                  </a:prstClr>
                </a:solidFill>
                <a:cs typeface="+mn-ea"/>
                <a:sym typeface="+mn-lt"/>
              </a:rPr>
              <a:t>MOQ: 300 pcs/design/color</a:t>
            </a:r>
            <a:endParaRPr kumimoji="0" lang="en-US" altLang="zh-CN" sz="1600" b="0" i="0" kern="1200" cap="none" spc="0" normalizeH="0" baseline="0" noProof="0">
              <a:solidFill>
                <a:prstClr val="black">
                  <a:lumMod val="85000"/>
                  <a:lumOff val="15000"/>
                </a:prstClr>
              </a:solidFill>
              <a:cs typeface="+mn-ea"/>
              <a:sym typeface="+mn-lt"/>
            </a:endParaRPr>
          </a:p>
        </p:txBody>
      </p:sp>
      <p:sp>
        <p:nvSpPr>
          <p:cNvPr id="19" name="图文框 18"/>
          <p:cNvSpPr/>
          <p:nvPr/>
        </p:nvSpPr>
        <p:spPr>
          <a:xfrm>
            <a:off x="149941" y="4315459"/>
            <a:ext cx="1296590" cy="1453369"/>
          </a:xfrm>
          <a:prstGeom prst="frame">
            <a:avLst>
              <a:gd name="adj1" fmla="val 6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0" name="图文框 19"/>
          <p:cNvSpPr/>
          <p:nvPr/>
        </p:nvSpPr>
        <p:spPr>
          <a:xfrm>
            <a:off x="618017" y="4857649"/>
            <a:ext cx="1296590" cy="1453369"/>
          </a:xfrm>
          <a:prstGeom prst="frame">
            <a:avLst>
              <a:gd name="adj1" fmla="val 6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673600" y="952500"/>
            <a:ext cx="691515" cy="769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2" name="任意多边形: 形状 21"/>
          <p:cNvSpPr/>
          <p:nvPr/>
        </p:nvSpPr>
        <p:spPr bwMode="auto">
          <a:xfrm>
            <a:off x="6612993" y="4382781"/>
            <a:ext cx="477188" cy="474911"/>
          </a:xfrm>
          <a:custGeom>
            <a:avLst/>
            <a:gdLst>
              <a:gd name="T0" fmla="*/ 149 w 177"/>
              <a:gd name="T1" fmla="*/ 6 h 176"/>
              <a:gd name="T2" fmla="*/ 15 w 177"/>
              <a:gd name="T3" fmla="*/ 122 h 176"/>
              <a:gd name="T4" fmla="*/ 7 w 177"/>
              <a:gd name="T5" fmla="*/ 154 h 176"/>
              <a:gd name="T6" fmla="*/ 9 w 177"/>
              <a:gd name="T7" fmla="*/ 174 h 176"/>
              <a:gd name="T8" fmla="*/ 54 w 177"/>
              <a:gd name="T9" fmla="*/ 162 h 176"/>
              <a:gd name="T10" fmla="*/ 171 w 177"/>
              <a:gd name="T11" fmla="*/ 45 h 176"/>
              <a:gd name="T12" fmla="*/ 44 w 177"/>
              <a:gd name="T13" fmla="*/ 157 h 176"/>
              <a:gd name="T14" fmla="*/ 15 w 177"/>
              <a:gd name="T15" fmla="*/ 151 h 176"/>
              <a:gd name="T16" fmla="*/ 21 w 177"/>
              <a:gd name="T17" fmla="*/ 128 h 176"/>
              <a:gd name="T18" fmla="*/ 44 w 177"/>
              <a:gd name="T19" fmla="*/ 157 h 176"/>
              <a:gd name="T20" fmla="*/ 25 w 177"/>
              <a:gd name="T21" fmla="*/ 122 h 176"/>
              <a:gd name="T22" fmla="*/ 110 w 177"/>
              <a:gd name="T23" fmla="*/ 47 h 176"/>
              <a:gd name="T24" fmla="*/ 54 w 177"/>
              <a:gd name="T25" fmla="*/ 152 h 176"/>
              <a:gd name="T26" fmla="*/ 153 w 177"/>
              <a:gd name="T27" fmla="*/ 53 h 176"/>
              <a:gd name="T28" fmla="*/ 163 w 177"/>
              <a:gd name="T29" fmla="*/ 40 h 176"/>
              <a:gd name="T30" fmla="*/ 161 w 177"/>
              <a:gd name="T31" fmla="*/ 29 h 176"/>
              <a:gd name="T32" fmla="*/ 160 w 177"/>
              <a:gd name="T33" fmla="*/ 35 h 176"/>
              <a:gd name="T34" fmla="*/ 148 w 177"/>
              <a:gd name="T35" fmla="*/ 48 h 176"/>
              <a:gd name="T36" fmla="*/ 137 w 177"/>
              <a:gd name="T37" fmla="*/ 11 h 176"/>
              <a:gd name="T38" fmla="*/ 166 w 177"/>
              <a:gd name="T39" fmla="*/ 32 h 176"/>
              <a:gd name="T40" fmla="*/ 6 w 177"/>
              <a:gd name="T41" fmla="*/ 46 h 176"/>
              <a:gd name="T42" fmla="*/ 6 w 177"/>
              <a:gd name="T43" fmla="*/ 36 h 176"/>
              <a:gd name="T44" fmla="*/ 42 w 177"/>
              <a:gd name="T45" fmla="*/ 0 h 176"/>
              <a:gd name="T46" fmla="*/ 86 w 177"/>
              <a:gd name="T47" fmla="*/ 44 h 176"/>
              <a:gd name="T48" fmla="*/ 80 w 177"/>
              <a:gd name="T49" fmla="*/ 49 h 176"/>
              <a:gd name="T50" fmla="*/ 71 w 177"/>
              <a:gd name="T51" fmla="*/ 53 h 176"/>
              <a:gd name="T52" fmla="*/ 73 w 177"/>
              <a:gd name="T53" fmla="*/ 41 h 176"/>
              <a:gd name="T54" fmla="*/ 63 w 177"/>
              <a:gd name="T55" fmla="*/ 46 h 176"/>
              <a:gd name="T56" fmla="*/ 65 w 177"/>
              <a:gd name="T57" fmla="*/ 34 h 176"/>
              <a:gd name="T58" fmla="*/ 56 w 177"/>
              <a:gd name="T59" fmla="*/ 38 h 176"/>
              <a:gd name="T60" fmla="*/ 58 w 177"/>
              <a:gd name="T61" fmla="*/ 27 h 176"/>
              <a:gd name="T62" fmla="*/ 49 w 177"/>
              <a:gd name="T63" fmla="*/ 31 h 176"/>
              <a:gd name="T64" fmla="*/ 52 w 177"/>
              <a:gd name="T65" fmla="*/ 21 h 176"/>
              <a:gd name="T66" fmla="*/ 35 w 177"/>
              <a:gd name="T67" fmla="*/ 28 h 176"/>
              <a:gd name="T68" fmla="*/ 42 w 177"/>
              <a:gd name="T69" fmla="*/ 10 h 176"/>
              <a:gd name="T70" fmla="*/ 57 w 177"/>
              <a:gd name="T71" fmla="*/ 73 h 176"/>
              <a:gd name="T72" fmla="*/ 6 w 177"/>
              <a:gd name="T73" fmla="*/ 46 h 176"/>
              <a:gd name="T74" fmla="*/ 172 w 177"/>
              <a:gd name="T75" fmla="*/ 140 h 176"/>
              <a:gd name="T76" fmla="*/ 136 w 177"/>
              <a:gd name="T77" fmla="*/ 176 h 176"/>
              <a:gd name="T78" fmla="*/ 92 w 177"/>
              <a:gd name="T79" fmla="*/ 132 h 176"/>
              <a:gd name="T80" fmla="*/ 143 w 177"/>
              <a:gd name="T81" fmla="*/ 159 h 176"/>
              <a:gd name="T82" fmla="*/ 161 w 177"/>
              <a:gd name="T83" fmla="*/ 130 h 176"/>
              <a:gd name="T84" fmla="*/ 144 w 177"/>
              <a:gd name="T85" fmla="*/ 136 h 176"/>
              <a:gd name="T86" fmla="*/ 153 w 177"/>
              <a:gd name="T87" fmla="*/ 121 h 176"/>
              <a:gd name="T88" fmla="*/ 143 w 177"/>
              <a:gd name="T89" fmla="*/ 125 h 176"/>
              <a:gd name="T90" fmla="*/ 145 w 177"/>
              <a:gd name="T91" fmla="*/ 114 h 176"/>
              <a:gd name="T92" fmla="*/ 136 w 177"/>
              <a:gd name="T93" fmla="*/ 118 h 176"/>
              <a:gd name="T94" fmla="*/ 138 w 177"/>
              <a:gd name="T95" fmla="*/ 107 h 176"/>
              <a:gd name="T96" fmla="*/ 129 w 177"/>
              <a:gd name="T97" fmla="*/ 111 h 176"/>
              <a:gd name="T98" fmla="*/ 131 w 177"/>
              <a:gd name="T99" fmla="*/ 99 h 176"/>
              <a:gd name="T100" fmla="*/ 121 w 177"/>
              <a:gd name="T101" fmla="*/ 104 h 176"/>
              <a:gd name="T102" fmla="*/ 128 w 177"/>
              <a:gd name="T103" fmla="*/ 96 h 176"/>
              <a:gd name="T104" fmla="*/ 172 w 177"/>
              <a:gd name="T105" fmla="*/ 13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77" h="176">
                <a:moveTo>
                  <a:pt x="171" y="27"/>
                </a:moveTo>
                <a:cubicBezTo>
                  <a:pt x="149" y="6"/>
                  <a:pt x="149" y="6"/>
                  <a:pt x="149" y="6"/>
                </a:cubicBezTo>
                <a:cubicBezTo>
                  <a:pt x="145" y="1"/>
                  <a:pt x="137" y="1"/>
                  <a:pt x="132" y="6"/>
                </a:cubicBezTo>
                <a:cubicBezTo>
                  <a:pt x="15" y="122"/>
                  <a:pt x="15" y="122"/>
                  <a:pt x="15" y="122"/>
                </a:cubicBezTo>
                <a:cubicBezTo>
                  <a:pt x="15" y="123"/>
                  <a:pt x="15" y="123"/>
                  <a:pt x="15" y="123"/>
                </a:cubicBezTo>
                <a:cubicBezTo>
                  <a:pt x="15" y="123"/>
                  <a:pt x="7" y="154"/>
                  <a:pt x="7" y="154"/>
                </a:cubicBezTo>
                <a:cubicBezTo>
                  <a:pt x="3" y="168"/>
                  <a:pt x="3" y="168"/>
                  <a:pt x="3" y="168"/>
                </a:cubicBezTo>
                <a:cubicBezTo>
                  <a:pt x="2" y="173"/>
                  <a:pt x="4" y="175"/>
                  <a:pt x="9" y="174"/>
                </a:cubicBezTo>
                <a:cubicBezTo>
                  <a:pt x="23" y="170"/>
                  <a:pt x="23" y="170"/>
                  <a:pt x="23" y="170"/>
                </a:cubicBezTo>
                <a:cubicBezTo>
                  <a:pt x="23" y="170"/>
                  <a:pt x="54" y="162"/>
                  <a:pt x="54" y="162"/>
                </a:cubicBezTo>
                <a:cubicBezTo>
                  <a:pt x="54" y="162"/>
                  <a:pt x="54" y="162"/>
                  <a:pt x="54" y="162"/>
                </a:cubicBezTo>
                <a:cubicBezTo>
                  <a:pt x="171" y="45"/>
                  <a:pt x="171" y="45"/>
                  <a:pt x="171" y="45"/>
                </a:cubicBezTo>
                <a:cubicBezTo>
                  <a:pt x="176" y="40"/>
                  <a:pt x="176" y="32"/>
                  <a:pt x="171" y="27"/>
                </a:cubicBezTo>
                <a:close/>
                <a:moveTo>
                  <a:pt x="44" y="157"/>
                </a:moveTo>
                <a:cubicBezTo>
                  <a:pt x="25" y="162"/>
                  <a:pt x="25" y="162"/>
                  <a:pt x="25" y="162"/>
                </a:cubicBezTo>
                <a:cubicBezTo>
                  <a:pt x="15" y="151"/>
                  <a:pt x="15" y="151"/>
                  <a:pt x="15" y="151"/>
                </a:cubicBezTo>
                <a:cubicBezTo>
                  <a:pt x="20" y="133"/>
                  <a:pt x="20" y="133"/>
                  <a:pt x="20" y="133"/>
                </a:cubicBezTo>
                <a:cubicBezTo>
                  <a:pt x="20" y="131"/>
                  <a:pt x="20" y="129"/>
                  <a:pt x="21" y="128"/>
                </a:cubicBezTo>
                <a:cubicBezTo>
                  <a:pt x="49" y="156"/>
                  <a:pt x="49" y="156"/>
                  <a:pt x="49" y="156"/>
                </a:cubicBezTo>
                <a:cubicBezTo>
                  <a:pt x="47" y="156"/>
                  <a:pt x="46" y="157"/>
                  <a:pt x="44" y="157"/>
                </a:cubicBezTo>
                <a:close/>
                <a:moveTo>
                  <a:pt x="54" y="152"/>
                </a:moveTo>
                <a:cubicBezTo>
                  <a:pt x="25" y="122"/>
                  <a:pt x="25" y="122"/>
                  <a:pt x="25" y="122"/>
                </a:cubicBezTo>
                <a:cubicBezTo>
                  <a:pt x="105" y="42"/>
                  <a:pt x="105" y="42"/>
                  <a:pt x="105" y="42"/>
                </a:cubicBezTo>
                <a:cubicBezTo>
                  <a:pt x="110" y="47"/>
                  <a:pt x="110" y="47"/>
                  <a:pt x="110" y="47"/>
                </a:cubicBezTo>
                <a:cubicBezTo>
                  <a:pt x="134" y="72"/>
                  <a:pt x="134" y="72"/>
                  <a:pt x="134" y="72"/>
                </a:cubicBezTo>
                <a:lnTo>
                  <a:pt x="54" y="152"/>
                </a:lnTo>
                <a:close/>
                <a:moveTo>
                  <a:pt x="166" y="40"/>
                </a:moveTo>
                <a:cubicBezTo>
                  <a:pt x="153" y="53"/>
                  <a:pt x="153" y="53"/>
                  <a:pt x="153" y="53"/>
                </a:cubicBezTo>
                <a:cubicBezTo>
                  <a:pt x="151" y="52"/>
                  <a:pt x="151" y="52"/>
                  <a:pt x="151" y="52"/>
                </a:cubicBezTo>
                <a:cubicBezTo>
                  <a:pt x="163" y="40"/>
                  <a:pt x="163" y="40"/>
                  <a:pt x="163" y="40"/>
                </a:cubicBezTo>
                <a:cubicBezTo>
                  <a:pt x="164" y="39"/>
                  <a:pt x="165" y="37"/>
                  <a:pt x="165" y="35"/>
                </a:cubicBezTo>
                <a:cubicBezTo>
                  <a:pt x="165" y="32"/>
                  <a:pt x="162" y="29"/>
                  <a:pt x="161" y="29"/>
                </a:cubicBezTo>
                <a:cubicBezTo>
                  <a:pt x="158" y="33"/>
                  <a:pt x="158" y="33"/>
                  <a:pt x="158" y="33"/>
                </a:cubicBezTo>
                <a:cubicBezTo>
                  <a:pt x="159" y="34"/>
                  <a:pt x="160" y="35"/>
                  <a:pt x="160" y="35"/>
                </a:cubicBezTo>
                <a:cubicBezTo>
                  <a:pt x="160" y="36"/>
                  <a:pt x="160" y="36"/>
                  <a:pt x="159" y="36"/>
                </a:cubicBezTo>
                <a:cubicBezTo>
                  <a:pt x="148" y="48"/>
                  <a:pt x="148" y="48"/>
                  <a:pt x="148" y="48"/>
                </a:cubicBezTo>
                <a:cubicBezTo>
                  <a:pt x="124" y="24"/>
                  <a:pt x="124" y="24"/>
                  <a:pt x="124" y="24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9" y="9"/>
                  <a:pt x="142" y="9"/>
                  <a:pt x="144" y="11"/>
                </a:cubicBezTo>
                <a:cubicBezTo>
                  <a:pt x="166" y="32"/>
                  <a:pt x="166" y="32"/>
                  <a:pt x="166" y="32"/>
                </a:cubicBezTo>
                <a:cubicBezTo>
                  <a:pt x="168" y="34"/>
                  <a:pt x="168" y="38"/>
                  <a:pt x="166" y="40"/>
                </a:cubicBezTo>
                <a:close/>
                <a:moveTo>
                  <a:pt x="6" y="46"/>
                </a:moveTo>
                <a:cubicBezTo>
                  <a:pt x="0" y="41"/>
                  <a:pt x="0" y="41"/>
                  <a:pt x="0" y="41"/>
                </a:cubicBezTo>
                <a:cubicBezTo>
                  <a:pt x="6" y="36"/>
                  <a:pt x="6" y="36"/>
                  <a:pt x="6" y="36"/>
                </a:cubicBezTo>
                <a:cubicBezTo>
                  <a:pt x="36" y="5"/>
                  <a:pt x="36" y="5"/>
                  <a:pt x="36" y="5"/>
                </a:cubicBezTo>
                <a:cubicBezTo>
                  <a:pt x="42" y="0"/>
                  <a:pt x="42" y="0"/>
                  <a:pt x="42" y="0"/>
                </a:cubicBezTo>
                <a:cubicBezTo>
                  <a:pt x="47" y="5"/>
                  <a:pt x="47" y="5"/>
                  <a:pt x="47" y="5"/>
                </a:cubicBezTo>
                <a:cubicBezTo>
                  <a:pt x="86" y="44"/>
                  <a:pt x="86" y="44"/>
                  <a:pt x="86" y="44"/>
                </a:cubicBezTo>
                <a:cubicBezTo>
                  <a:pt x="81" y="49"/>
                  <a:pt x="81" y="49"/>
                  <a:pt x="81" y="49"/>
                </a:cubicBezTo>
                <a:cubicBezTo>
                  <a:pt x="80" y="49"/>
                  <a:pt x="80" y="49"/>
                  <a:pt x="80" y="49"/>
                </a:cubicBezTo>
                <a:cubicBezTo>
                  <a:pt x="73" y="55"/>
                  <a:pt x="73" y="55"/>
                  <a:pt x="73" y="55"/>
                </a:cubicBezTo>
                <a:cubicBezTo>
                  <a:pt x="71" y="53"/>
                  <a:pt x="71" y="53"/>
                  <a:pt x="71" y="53"/>
                </a:cubicBezTo>
                <a:cubicBezTo>
                  <a:pt x="77" y="46"/>
                  <a:pt x="77" y="46"/>
                  <a:pt x="77" y="46"/>
                </a:cubicBezTo>
                <a:cubicBezTo>
                  <a:pt x="73" y="41"/>
                  <a:pt x="73" y="41"/>
                  <a:pt x="73" y="41"/>
                </a:cubicBezTo>
                <a:cubicBezTo>
                  <a:pt x="66" y="48"/>
                  <a:pt x="66" y="48"/>
                  <a:pt x="66" y="48"/>
                </a:cubicBezTo>
                <a:cubicBezTo>
                  <a:pt x="63" y="46"/>
                  <a:pt x="63" y="46"/>
                  <a:pt x="63" y="46"/>
                </a:cubicBezTo>
                <a:cubicBezTo>
                  <a:pt x="70" y="39"/>
                  <a:pt x="70" y="39"/>
                  <a:pt x="70" y="39"/>
                </a:cubicBezTo>
                <a:cubicBezTo>
                  <a:pt x="65" y="34"/>
                  <a:pt x="65" y="34"/>
                  <a:pt x="65" y="34"/>
                </a:cubicBezTo>
                <a:cubicBezTo>
                  <a:pt x="59" y="41"/>
                  <a:pt x="59" y="41"/>
                  <a:pt x="59" y="41"/>
                </a:cubicBezTo>
                <a:cubicBezTo>
                  <a:pt x="56" y="38"/>
                  <a:pt x="56" y="38"/>
                  <a:pt x="56" y="38"/>
                </a:cubicBezTo>
                <a:cubicBezTo>
                  <a:pt x="63" y="32"/>
                  <a:pt x="63" y="32"/>
                  <a:pt x="63" y="32"/>
                </a:cubicBezTo>
                <a:cubicBezTo>
                  <a:pt x="58" y="27"/>
                  <a:pt x="58" y="27"/>
                  <a:pt x="58" y="27"/>
                </a:cubicBezTo>
                <a:cubicBezTo>
                  <a:pt x="51" y="34"/>
                  <a:pt x="51" y="34"/>
                  <a:pt x="51" y="34"/>
                </a:cubicBezTo>
                <a:cubicBezTo>
                  <a:pt x="49" y="31"/>
                  <a:pt x="49" y="31"/>
                  <a:pt x="49" y="31"/>
                </a:cubicBezTo>
                <a:cubicBezTo>
                  <a:pt x="56" y="24"/>
                  <a:pt x="56" y="24"/>
                  <a:pt x="56" y="24"/>
                </a:cubicBezTo>
                <a:cubicBezTo>
                  <a:pt x="52" y="21"/>
                  <a:pt x="52" y="21"/>
                  <a:pt x="52" y="21"/>
                </a:cubicBezTo>
                <a:cubicBezTo>
                  <a:pt x="40" y="33"/>
                  <a:pt x="40" y="33"/>
                  <a:pt x="40" y="33"/>
                </a:cubicBezTo>
                <a:cubicBezTo>
                  <a:pt x="35" y="28"/>
                  <a:pt x="35" y="28"/>
                  <a:pt x="35" y="28"/>
                </a:cubicBezTo>
                <a:cubicBezTo>
                  <a:pt x="47" y="16"/>
                  <a:pt x="47" y="16"/>
                  <a:pt x="47" y="16"/>
                </a:cubicBezTo>
                <a:cubicBezTo>
                  <a:pt x="42" y="10"/>
                  <a:pt x="42" y="10"/>
                  <a:pt x="42" y="10"/>
                </a:cubicBezTo>
                <a:cubicBezTo>
                  <a:pt x="18" y="34"/>
                  <a:pt x="18" y="34"/>
                  <a:pt x="18" y="34"/>
                </a:cubicBezTo>
                <a:cubicBezTo>
                  <a:pt x="57" y="73"/>
                  <a:pt x="57" y="73"/>
                  <a:pt x="57" y="73"/>
                </a:cubicBezTo>
                <a:cubicBezTo>
                  <a:pt x="45" y="85"/>
                  <a:pt x="45" y="85"/>
                  <a:pt x="45" y="85"/>
                </a:cubicBezTo>
                <a:lnTo>
                  <a:pt x="6" y="46"/>
                </a:lnTo>
                <a:close/>
                <a:moveTo>
                  <a:pt x="177" y="135"/>
                </a:moveTo>
                <a:cubicBezTo>
                  <a:pt x="172" y="140"/>
                  <a:pt x="172" y="140"/>
                  <a:pt x="172" y="140"/>
                </a:cubicBezTo>
                <a:cubicBezTo>
                  <a:pt x="141" y="171"/>
                  <a:pt x="141" y="171"/>
                  <a:pt x="141" y="171"/>
                </a:cubicBezTo>
                <a:cubicBezTo>
                  <a:pt x="136" y="176"/>
                  <a:pt x="136" y="176"/>
                  <a:pt x="136" y="176"/>
                </a:cubicBezTo>
                <a:cubicBezTo>
                  <a:pt x="131" y="171"/>
                  <a:pt x="131" y="171"/>
                  <a:pt x="131" y="171"/>
                </a:cubicBezTo>
                <a:cubicBezTo>
                  <a:pt x="92" y="132"/>
                  <a:pt x="92" y="132"/>
                  <a:pt x="92" y="132"/>
                </a:cubicBezTo>
                <a:cubicBezTo>
                  <a:pt x="104" y="120"/>
                  <a:pt x="104" y="120"/>
                  <a:pt x="104" y="120"/>
                </a:cubicBezTo>
                <a:cubicBezTo>
                  <a:pt x="143" y="159"/>
                  <a:pt x="143" y="159"/>
                  <a:pt x="143" y="159"/>
                </a:cubicBezTo>
                <a:cubicBezTo>
                  <a:pt x="167" y="135"/>
                  <a:pt x="167" y="135"/>
                  <a:pt x="167" y="135"/>
                </a:cubicBezTo>
                <a:cubicBezTo>
                  <a:pt x="161" y="130"/>
                  <a:pt x="161" y="130"/>
                  <a:pt x="161" y="130"/>
                </a:cubicBezTo>
                <a:cubicBezTo>
                  <a:pt x="149" y="142"/>
                  <a:pt x="149" y="142"/>
                  <a:pt x="149" y="142"/>
                </a:cubicBezTo>
                <a:cubicBezTo>
                  <a:pt x="144" y="136"/>
                  <a:pt x="144" y="136"/>
                  <a:pt x="144" y="136"/>
                </a:cubicBezTo>
                <a:cubicBezTo>
                  <a:pt x="156" y="125"/>
                  <a:pt x="156" y="125"/>
                  <a:pt x="156" y="125"/>
                </a:cubicBezTo>
                <a:cubicBezTo>
                  <a:pt x="153" y="121"/>
                  <a:pt x="153" y="121"/>
                  <a:pt x="153" y="121"/>
                </a:cubicBezTo>
                <a:cubicBezTo>
                  <a:pt x="146" y="128"/>
                  <a:pt x="146" y="128"/>
                  <a:pt x="146" y="128"/>
                </a:cubicBezTo>
                <a:cubicBezTo>
                  <a:pt x="143" y="125"/>
                  <a:pt x="143" y="125"/>
                  <a:pt x="143" y="125"/>
                </a:cubicBezTo>
                <a:cubicBezTo>
                  <a:pt x="150" y="119"/>
                  <a:pt x="150" y="119"/>
                  <a:pt x="150" y="119"/>
                </a:cubicBezTo>
                <a:cubicBezTo>
                  <a:pt x="145" y="114"/>
                  <a:pt x="145" y="114"/>
                  <a:pt x="145" y="114"/>
                </a:cubicBezTo>
                <a:cubicBezTo>
                  <a:pt x="138" y="121"/>
                  <a:pt x="138" y="121"/>
                  <a:pt x="138" y="121"/>
                </a:cubicBezTo>
                <a:cubicBezTo>
                  <a:pt x="136" y="118"/>
                  <a:pt x="136" y="118"/>
                  <a:pt x="136" y="118"/>
                </a:cubicBezTo>
                <a:cubicBezTo>
                  <a:pt x="143" y="111"/>
                  <a:pt x="143" y="111"/>
                  <a:pt x="143" y="111"/>
                </a:cubicBezTo>
                <a:cubicBezTo>
                  <a:pt x="138" y="107"/>
                  <a:pt x="138" y="107"/>
                  <a:pt x="138" y="107"/>
                </a:cubicBezTo>
                <a:cubicBezTo>
                  <a:pt x="131" y="113"/>
                  <a:pt x="131" y="113"/>
                  <a:pt x="131" y="113"/>
                </a:cubicBezTo>
                <a:cubicBezTo>
                  <a:pt x="129" y="111"/>
                  <a:pt x="129" y="111"/>
                  <a:pt x="129" y="111"/>
                </a:cubicBezTo>
                <a:cubicBezTo>
                  <a:pt x="135" y="104"/>
                  <a:pt x="135" y="104"/>
                  <a:pt x="135" y="104"/>
                </a:cubicBezTo>
                <a:cubicBezTo>
                  <a:pt x="131" y="99"/>
                  <a:pt x="131" y="99"/>
                  <a:pt x="131" y="99"/>
                </a:cubicBezTo>
                <a:cubicBezTo>
                  <a:pt x="124" y="106"/>
                  <a:pt x="124" y="106"/>
                  <a:pt x="124" y="106"/>
                </a:cubicBezTo>
                <a:cubicBezTo>
                  <a:pt x="121" y="104"/>
                  <a:pt x="121" y="104"/>
                  <a:pt x="121" y="104"/>
                </a:cubicBezTo>
                <a:cubicBezTo>
                  <a:pt x="128" y="97"/>
                  <a:pt x="128" y="97"/>
                  <a:pt x="128" y="97"/>
                </a:cubicBezTo>
                <a:cubicBezTo>
                  <a:pt x="128" y="96"/>
                  <a:pt x="128" y="96"/>
                  <a:pt x="128" y="96"/>
                </a:cubicBezTo>
                <a:cubicBezTo>
                  <a:pt x="133" y="91"/>
                  <a:pt x="133" y="91"/>
                  <a:pt x="133" y="91"/>
                </a:cubicBezTo>
                <a:cubicBezTo>
                  <a:pt x="172" y="130"/>
                  <a:pt x="172" y="130"/>
                  <a:pt x="172" y="130"/>
                </a:cubicBezTo>
                <a:lnTo>
                  <a:pt x="177" y="135"/>
                </a:lnTo>
                <a:close/>
              </a:path>
            </a:pathLst>
          </a:custGeom>
          <a:solidFill>
            <a:srgbClr val="9CB7C0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0"/>
            <a:ext cx="617574" cy="647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9CB7C0"/>
                </a:solidFill>
                <a:cs typeface="+mn-ea"/>
                <a:sym typeface="+mn-lt"/>
              </a:rPr>
              <a:t>01</a:t>
            </a:r>
            <a:endParaRPr lang="zh-CN" altLang="en-US" dirty="0">
              <a:solidFill>
                <a:srgbClr val="9CB7C0"/>
              </a:solidFill>
              <a:cs typeface="+mn-ea"/>
              <a:sym typeface="+mn-lt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78510" y="59055"/>
            <a:ext cx="45866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pc="300" dirty="0">
                <a:solidFill>
                  <a:schemeClr val="bg1"/>
                </a:solidFill>
                <a:cs typeface="+mn-ea"/>
                <a:sym typeface="+mn-lt"/>
              </a:rPr>
              <a:t>Men’Causal Jackets</a:t>
            </a:r>
            <a:endParaRPr lang="zh-CN" altLang="en-US" sz="2800" b="1" spc="3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23" name="图片 122"/>
          <p:cNvPicPr/>
          <p:nvPr/>
        </p:nvPicPr>
        <p:blipFill>
          <a:blip r:embed="rId1"/>
          <a:stretch>
            <a:fillRect/>
          </a:stretch>
        </p:blipFill>
        <p:spPr>
          <a:xfrm>
            <a:off x="617855" y="1151255"/>
            <a:ext cx="4548505" cy="4702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4" name="图片 123"/>
          <p:cNvPicPr/>
          <p:nvPr/>
        </p:nvPicPr>
        <p:blipFill>
          <a:blip r:embed="rId2"/>
          <a:stretch>
            <a:fillRect/>
          </a:stretch>
        </p:blipFill>
        <p:spPr>
          <a:xfrm>
            <a:off x="6722745" y="278130"/>
            <a:ext cx="4587240" cy="40373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p="http://schemas.openxmlformats.org/presentationml/2006/main">
  <p:tag name="ISPRING_PRESENTATION_TITLE" val="2019"/>
</p:tagLst>
</file>

<file path=ppt/theme/theme1.xml><?xml version="1.0" encoding="utf-8"?>
<a:theme xmlns:a="http://schemas.openxmlformats.org/drawingml/2006/main" name="第一PPT，www.1ppt.com">
  <a:themeElements>
    <a:clrScheme name="自定义 21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79646"/>
      </a:folHlink>
    </a:clrScheme>
    <a:fontScheme name="r4hqucsz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3679</Words>
  <Application>WPS 演示</Application>
  <PresentationFormat>自定义</PresentationFormat>
  <Paragraphs>254</Paragraphs>
  <Slides>25</Slides>
  <Notes>24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25</vt:i4>
      </vt:variant>
    </vt:vector>
  </HeadingPairs>
  <TitlesOfParts>
    <vt:vector size="35" baseType="lpstr">
      <vt:lpstr>Arial</vt:lpstr>
      <vt:lpstr>宋体</vt:lpstr>
      <vt:lpstr>Wingdings</vt:lpstr>
      <vt:lpstr>印品黑体</vt:lpstr>
      <vt:lpstr>黑体</vt:lpstr>
      <vt:lpstr>微软雅黑</vt:lpstr>
      <vt:lpstr>Arial Unicode MS</vt:lpstr>
      <vt:lpstr>Calibri</vt:lpstr>
      <vt:lpstr>第一PPT，www.1ppt.com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第一PPT，www.1ppt.com</Company>
  <LinksUpToDate>false</LinksUpToDate>
  <SharedDoc>false</SharedDoc>
  <HyperlinksChanged>false</HyperlinksChanged>
  <AppVersion>14.0000</AppVersion>
  <Manager>第一PPT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白掌</dc:title>
  <dc:creator>第一PPT</dc:creator>
  <cp:keywords>www.1ppt.com</cp:keywords>
  <dc:description>www.1ppt.com</dc:description>
  <cp:lastModifiedBy>Danni</cp:lastModifiedBy>
  <cp:revision>287</cp:revision>
  <dcterms:created xsi:type="dcterms:W3CDTF">2018-10-30T00:39:00Z</dcterms:created>
  <dcterms:modified xsi:type="dcterms:W3CDTF">2022-03-21T09:19:35Z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D07909EF45834DA0A7DD5F6A1F867B6D</vt:lpwstr>
  </property>
  <property fmtid="{D5CDD505-2E9C-101B-9397-08002B2CF9AE}" pid="3" name="KSOProductBuildVer">
    <vt:lpwstr>2052-11.1.0.11365</vt:lpwstr>
  </property>
</Properties>
</file>